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83" r:id="rId12"/>
    <p:sldId id="269" r:id="rId13"/>
    <p:sldId id="270" r:id="rId14"/>
    <p:sldId id="284" r:id="rId15"/>
    <p:sldId id="274" r:id="rId16"/>
    <p:sldId id="276" r:id="rId17"/>
    <p:sldId id="275" r:id="rId18"/>
    <p:sldId id="28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 autoAdjust="0"/>
    <p:restoredTop sz="94780"/>
  </p:normalViewPr>
  <p:slideViewPr>
    <p:cSldViewPr snapToGrid="0">
      <p:cViewPr varScale="1">
        <p:scale>
          <a:sx n="117" d="100"/>
          <a:sy n="117" d="100"/>
        </p:scale>
        <p:origin x="176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7C64-D3FD-4E43-8EB0-BF21AA66C4B9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12D4B-148B-4FF3-9DC5-521C1C664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8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zh-CN" altLang="en-US" dirty="0"/>
              <a:t> 大家好，今天我给大家简单分享下 </a:t>
            </a:r>
            <a:r>
              <a:rPr lang="en-US" altLang="zh-CN" dirty="0"/>
              <a:t>presto</a:t>
            </a:r>
            <a:r>
              <a:rPr lang="zh-CN" altLang="en-US" dirty="0"/>
              <a:t>。背景是咱们现在做了 </a:t>
            </a:r>
            <a:r>
              <a:rPr lang="en-US" altLang="zh-CN" dirty="0"/>
              <a:t>arctic</a:t>
            </a:r>
            <a:r>
              <a:rPr lang="zh-CN" altLang="en-US" dirty="0"/>
              <a:t> 这种表格式，原理是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，也就是相当于新的数据会先写到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日志文件中，然后定时合并到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文件中，使用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引擎查询的时候只能查询到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文件的数据，只有等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作业合并后才能查询到最新数据，时间上大概会有几十分钟的延迟。 所以我们打算实现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，能够直接读取未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的日志数据，减少数据延迟，进而降低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作业的压力。然后我这边适配的查询引擎是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。下面我分成四部分进行介绍。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08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代表一个列（多个行）数据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8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这里面的概念在我们写代码自定义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的时候用的到，  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代表一个列（多个行）数据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06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执行步骤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客户端通过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发送一个查询语句给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接收到客户端传来的查询语句，对该语句进行解析、生成查询执行计划，并根据查询执行计划依次生成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SqlQueryExecution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SqlStageExecution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HttpRemoteTask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将每个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分发到所需要处理的数据所在的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上进行分析；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Stage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从数据源中读取所需要的数据；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处于下游的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会读取上游的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产生的输出结果，并在该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的每个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内存中进行后续的计算和处理；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从分发的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之后，一直持续不断的从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Stage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获得计算结果，并将结果写入到缓存中，直到所所有的计算结束；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从提交查询后，就一直监听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中的本次查询结果集，立即输出。直到轮训到所有的结果都返回，本次查询结束；</a:t>
            </a:r>
          </a:p>
          <a:p>
            <a:endParaRPr lang="en-US" altLang="zh-CN" dirty="0"/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得益于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调度的慢。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的定位是一个通用的资源管理系统。但是无论是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TEZ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何种引擎，执行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时，每个执行算子都在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Container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中运行，而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拉起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性能特别低（秒级）。这犹如应用程序在拉起进程和开启多线程一样。线程更轻量级，简单的运算开启线程的速度更快，加速更明显；而启用进程则要笨重的多，还容易受到操作系统限制。而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调度的确就是用了线程，而不是进程。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Coordinator/Worker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架构更像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Standalone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模式，只在两个进程和服务中完成。但是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更多侧重于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SparkRDD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之间依赖关系，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失败线性恢复等功能导致有较大开销。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Input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也直接依赖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InputFormat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在运行时，并不能把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优化细节传导到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InputFormat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弃用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InputFormat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但采用类似的数据分区技术，并且可以把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经过解析后，把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条件生成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TupleDomain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传递给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能根据字段元数据采用一定程度的索引下推，利用底层系统的索引能力，大大减少数据扫描区间和参与计算的数据量。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是完全基于内存的并行计算，他不像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 MR/TEZ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需要把中间数据写盘、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需要把溢出的数据写盘，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是完全假设数据能有效的放入内存。再者，得益于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流水线式的作业计算能力，在很多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执行时通过分析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执行计划，能把立即展现的数据立即返回。这也是给用户一种很快的“假象”。但这种“假象”也是无可厚非的，我们即便是从一个结果中提取大量数据，也是遍历游标，等到我们遍历到那个位置，后续的结果数据已经源源不断的计算完成，并不影响我们获得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023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Query</a:t>
            </a:r>
            <a:r>
              <a:rPr lang="zh-CN" altLang="en-US" dirty="0"/>
              <a:t>会拆分多个层级关系的</a:t>
            </a:r>
            <a:r>
              <a:rPr lang="en-US" altLang="zh-CN" dirty="0"/>
              <a:t>Stage</a:t>
            </a:r>
            <a:r>
              <a:rPr lang="zh-CN" altLang="en-US" dirty="0"/>
              <a:t>，</a:t>
            </a:r>
            <a:r>
              <a:rPr lang="en-US" altLang="zh-CN" dirty="0"/>
              <a:t>Stage</a:t>
            </a:r>
            <a:r>
              <a:rPr lang="zh-CN" altLang="en-US" dirty="0"/>
              <a:t>之间通过</a:t>
            </a:r>
            <a:r>
              <a:rPr lang="en-US" altLang="zh-CN" dirty="0"/>
              <a:t>Exchange</a:t>
            </a:r>
            <a:r>
              <a:rPr lang="zh-CN" altLang="en-US" dirty="0"/>
              <a:t>进行数据上下游切换， 一个</a:t>
            </a:r>
            <a:r>
              <a:rPr lang="en-US" altLang="zh-CN" dirty="0"/>
              <a:t>Stage</a:t>
            </a:r>
            <a:r>
              <a:rPr lang="zh-CN" altLang="en-US" dirty="0"/>
              <a:t>会在逻辑上拆分为一系列</a:t>
            </a:r>
            <a:r>
              <a:rPr lang="en-US" altLang="zh-CN" dirty="0"/>
              <a:t>task</a:t>
            </a:r>
            <a:r>
              <a:rPr lang="zh-CN" altLang="en-US" dirty="0"/>
              <a:t>，并运行在</a:t>
            </a:r>
            <a:r>
              <a:rPr lang="en-US" altLang="zh-CN" dirty="0"/>
              <a:t>worker</a:t>
            </a:r>
            <a:r>
              <a:rPr lang="zh-CN" altLang="en-US" dirty="0"/>
              <a:t>节点。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Task</a:t>
            </a:r>
            <a:r>
              <a:rPr lang="zh-CN" altLang="en-US" dirty="0"/>
              <a:t>中包含一个或多个</a:t>
            </a:r>
            <a:r>
              <a:rPr lang="en-US" altLang="zh-CN" dirty="0"/>
              <a:t>Driver</a:t>
            </a:r>
            <a:r>
              <a:rPr lang="zh-CN" altLang="en-US" dirty="0"/>
              <a:t>，每个</a:t>
            </a:r>
            <a:r>
              <a:rPr lang="en-US" altLang="zh-CN" dirty="0"/>
              <a:t>Driver</a:t>
            </a:r>
            <a:r>
              <a:rPr lang="zh-CN" altLang="en-US" dirty="0"/>
              <a:t>负责处理一个</a:t>
            </a:r>
            <a:r>
              <a:rPr lang="en-US" altLang="zh-CN" dirty="0"/>
              <a:t>Split</a:t>
            </a:r>
            <a:r>
              <a:rPr lang="zh-CN" altLang="en-US" dirty="0"/>
              <a:t>，</a:t>
            </a:r>
            <a:r>
              <a:rPr lang="en-US" altLang="zh-CN" dirty="0"/>
              <a:t>Driver</a:t>
            </a:r>
            <a:r>
              <a:rPr lang="zh-CN" altLang="en-US" dirty="0"/>
              <a:t>中包含这个</a:t>
            </a:r>
            <a:r>
              <a:rPr lang="en-US" altLang="zh-CN" dirty="0"/>
              <a:t>Split</a:t>
            </a:r>
            <a:r>
              <a:rPr lang="zh-CN" altLang="en-US" dirty="0"/>
              <a:t>的一系列</a:t>
            </a:r>
            <a:r>
              <a:rPr lang="en-US" altLang="zh-CN" dirty="0"/>
              <a:t>Operator</a:t>
            </a:r>
            <a:r>
              <a:rPr lang="zh-CN" altLang="en-US" dirty="0"/>
              <a:t>，一个</a:t>
            </a:r>
            <a:r>
              <a:rPr lang="en-US" altLang="zh-CN" dirty="0"/>
              <a:t>Operator</a:t>
            </a:r>
            <a:r>
              <a:rPr lang="zh-CN" altLang="en-US" dirty="0"/>
              <a:t>代表对这个</a:t>
            </a:r>
            <a:r>
              <a:rPr lang="en-US" altLang="zh-CN" dirty="0"/>
              <a:t>Split</a:t>
            </a:r>
            <a:r>
              <a:rPr lang="zh-CN" altLang="en-US" dirty="0"/>
              <a:t>的一个操作，比如过滤。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38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167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没有采用复杂的模块化技术，利用了 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JDK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中内置的 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ServiceLoader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实现简单的 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</a:t>
            </a:r>
            <a:r>
              <a:rPr lang="zh-CN" altLang="e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ServiceLoader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规范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Provider Interfaces </a:t>
            </a:r>
            <a:r>
              <a:rPr lang="zh-CN" altLang="e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简单来讲就是在</a:t>
            </a:r>
            <a:r>
              <a:rPr lang="en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/main/resources/META-INF/services/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中添加一个名为</a:t>
            </a:r>
            <a:r>
              <a:rPr lang="en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.Plugin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的文件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相当于整个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的入口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32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2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47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分别是</a:t>
            </a:r>
            <a:r>
              <a:rPr lang="en-US" altLang="zh-CN" dirty="0"/>
              <a:t>1</a:t>
            </a:r>
            <a:r>
              <a:rPr lang="zh-CN" altLang="en-US" dirty="0"/>
              <a:t> 简介 </a:t>
            </a:r>
            <a:r>
              <a:rPr lang="en-US" altLang="zh-CN" dirty="0"/>
              <a:t>2</a:t>
            </a:r>
            <a:r>
              <a:rPr lang="zh-CN" altLang="en-US" dirty="0"/>
              <a:t>基本架构、数据模型 </a:t>
            </a:r>
            <a:r>
              <a:rPr lang="en-US" altLang="zh-CN" dirty="0"/>
              <a:t>3</a:t>
            </a:r>
            <a:r>
              <a:rPr lang="zh-CN" altLang="en-US" dirty="0"/>
              <a:t> 执行流程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arctic</a:t>
            </a:r>
            <a:r>
              <a:rPr lang="zh-CN" altLang="en-US" dirty="0"/>
              <a:t> 集成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676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Presto</a:t>
            </a:r>
            <a:r>
              <a:rPr lang="zh-CN" altLang="en-US" dirty="0"/>
              <a:t> 是一个分布式</a:t>
            </a:r>
            <a:r>
              <a:rPr lang="en-US" altLang="zh-CN" dirty="0"/>
              <a:t>SQL</a:t>
            </a:r>
            <a:r>
              <a:rPr lang="zh-CN" altLang="en-US" dirty="0"/>
              <a:t>查询引擎，我的理解它有两个特点，第一是比</a:t>
            </a:r>
            <a:r>
              <a:rPr lang="en-US" altLang="zh-CN" dirty="0"/>
              <a:t>Hive</a:t>
            </a:r>
            <a:r>
              <a:rPr lang="zh-CN" altLang="en-US" dirty="0"/>
              <a:t>查询的更快，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官方测试是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倍以上</a:t>
            </a:r>
            <a:r>
              <a:rPr lang="zh-CN" altLang="en-US" dirty="0"/>
              <a:t>；第二是支持多种数据源，什么意思呢，就是可以在 </a:t>
            </a:r>
            <a:r>
              <a:rPr lang="en-US" altLang="zh-CN" dirty="0"/>
              <a:t>presto</a:t>
            </a:r>
            <a:r>
              <a:rPr lang="zh-CN" altLang="en-US" dirty="0"/>
              <a:t> 查询多种数据源的数据，比如</a:t>
            </a:r>
            <a:r>
              <a:rPr lang="en-US" altLang="zh-CN" dirty="0" err="1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 err="1"/>
              <a:t>kafka</a:t>
            </a:r>
            <a:r>
              <a:rPr lang="zh-CN" altLang="en-US" dirty="0"/>
              <a:t>、</a:t>
            </a:r>
            <a:r>
              <a:rPr lang="en-US" altLang="zh-CN" dirty="0" err="1"/>
              <a:t>redis</a:t>
            </a:r>
            <a:r>
              <a:rPr lang="zh-CN" altLang="en-US" dirty="0"/>
              <a:t>、</a:t>
            </a:r>
            <a:r>
              <a:rPr lang="en-US" altLang="zh-CN" dirty="0" err="1"/>
              <a:t>hbase</a:t>
            </a:r>
            <a:r>
              <a:rPr lang="zh-CN" altLang="en-US" dirty="0"/>
              <a:t>、</a:t>
            </a:r>
            <a:r>
              <a:rPr lang="en-US" altLang="zh-CN" dirty="0"/>
              <a:t>hive</a:t>
            </a:r>
            <a:r>
              <a:rPr lang="zh-CN" altLang="en-US" dirty="0"/>
              <a:t>等等，这就带来一个好处，用户只需要写标准的</a:t>
            </a:r>
            <a:r>
              <a:rPr lang="en-US" altLang="zh-CN" dirty="0" err="1"/>
              <a:t>sql</a:t>
            </a:r>
            <a:r>
              <a:rPr lang="zh-CN" altLang="en-US" dirty="0"/>
              <a:t>，就可以操作任何数据，举个列子，</a:t>
            </a:r>
            <a:r>
              <a:rPr lang="en-US" altLang="zh-CN" dirty="0" err="1"/>
              <a:t>flink</a:t>
            </a:r>
            <a:r>
              <a:rPr lang="zh-CN" altLang="en-US" dirty="0"/>
              <a:t> 实时计算出来的实时指标大多会写到</a:t>
            </a:r>
            <a:r>
              <a:rPr lang="en-US" altLang="zh-CN" dirty="0" err="1"/>
              <a:t>redis</a:t>
            </a:r>
            <a:r>
              <a:rPr lang="zh-CN" altLang="en-US" dirty="0"/>
              <a:t>或者</a:t>
            </a:r>
            <a:r>
              <a:rPr lang="en-US" altLang="zh-CN" dirty="0" err="1"/>
              <a:t>hbase</a:t>
            </a:r>
            <a:r>
              <a:rPr lang="zh-CN" altLang="en-US" dirty="0"/>
              <a:t>，然后离线同学每天会做</a:t>
            </a:r>
            <a:r>
              <a:rPr lang="en-US" altLang="zh-CN" dirty="0"/>
              <a:t>T+1</a:t>
            </a:r>
            <a:r>
              <a:rPr lang="zh-CN" altLang="en-US" dirty="0"/>
              <a:t> 的离线指标结果会写到</a:t>
            </a:r>
            <a:r>
              <a:rPr lang="en-US" altLang="zh-CN" dirty="0"/>
              <a:t>hive</a:t>
            </a:r>
            <a:r>
              <a:rPr lang="zh-CN" altLang="en-US" dirty="0"/>
              <a:t>，如果想要对实时数据进行检验的，我们就可以使用</a:t>
            </a:r>
            <a:r>
              <a:rPr lang="en-US" altLang="zh-CN" dirty="0" err="1"/>
              <a:t>sql</a:t>
            </a:r>
            <a:r>
              <a:rPr lang="zh-CN" altLang="en-US" dirty="0"/>
              <a:t>直接查询</a:t>
            </a:r>
            <a:r>
              <a:rPr lang="en-US" altLang="zh-CN" dirty="0" err="1"/>
              <a:t>redis</a:t>
            </a:r>
            <a:r>
              <a:rPr lang="zh-CN" altLang="en-US" dirty="0"/>
              <a:t>或</a:t>
            </a:r>
            <a:r>
              <a:rPr lang="en-US" altLang="zh-CN" dirty="0" err="1"/>
              <a:t>hbase</a:t>
            </a:r>
            <a:r>
              <a:rPr lang="zh-CN" altLang="en-US" dirty="0"/>
              <a:t>，然后用相同的</a:t>
            </a:r>
            <a:r>
              <a:rPr lang="en-US" altLang="zh-CN" dirty="0" err="1"/>
              <a:t>sql</a:t>
            </a:r>
            <a:r>
              <a:rPr lang="zh-CN" altLang="en-US" dirty="0"/>
              <a:t>查询</a:t>
            </a:r>
            <a:r>
              <a:rPr lang="en-US" altLang="zh-CN" dirty="0"/>
              <a:t>hive</a:t>
            </a:r>
            <a:r>
              <a:rPr lang="zh-CN" altLang="en-US" dirty="0"/>
              <a:t>，进行对比，如果没有</a:t>
            </a:r>
            <a:r>
              <a:rPr lang="en-US" altLang="zh-CN" dirty="0"/>
              <a:t>presto</a:t>
            </a:r>
            <a:r>
              <a:rPr lang="zh-CN" altLang="en-US" dirty="0"/>
              <a:t>的话，我们就做不到使用同一份</a:t>
            </a:r>
            <a:r>
              <a:rPr lang="en-US" altLang="zh-CN" dirty="0" err="1"/>
              <a:t>sql</a:t>
            </a:r>
            <a:r>
              <a:rPr lang="zh-CN" altLang="en-US" dirty="0"/>
              <a:t>查询多个数据源了。</a:t>
            </a:r>
            <a:endParaRPr lang="en-US" altLang="zh-CN" dirty="0"/>
          </a:p>
          <a:p>
            <a:r>
              <a:rPr lang="zh-CN" altLang="en-US" dirty="0"/>
              <a:t>然后了解下</a:t>
            </a:r>
            <a:r>
              <a:rPr lang="en-US" altLang="zh-CN" dirty="0"/>
              <a:t>presto</a:t>
            </a:r>
            <a:r>
              <a:rPr lang="zh-CN" altLang="en-US" dirty="0"/>
              <a:t>现在已经有两个分支了，分别是由</a:t>
            </a:r>
            <a:r>
              <a:rPr lang="en-US" altLang="zh-CN" dirty="0" err="1"/>
              <a:t>facebook</a:t>
            </a:r>
            <a:r>
              <a:rPr lang="zh-CN" altLang="en-US" dirty="0"/>
              <a:t>公司主导的</a:t>
            </a:r>
            <a:r>
              <a:rPr lang="en-US" altLang="zh-CN" dirty="0" err="1"/>
              <a:t>prestodb</a:t>
            </a:r>
            <a:r>
              <a:rPr lang="zh-CN" altLang="en-US" dirty="0"/>
              <a:t>和</a:t>
            </a:r>
            <a:r>
              <a:rPr lang="en-US" altLang="zh-CN" dirty="0"/>
              <a:t>presto</a:t>
            </a:r>
            <a:r>
              <a:rPr lang="zh-CN" altLang="en-US" dirty="0"/>
              <a:t>创始人团队主导的</a:t>
            </a:r>
            <a:r>
              <a:rPr lang="en-US" altLang="zh-CN" dirty="0" err="1"/>
              <a:t>prestosql</a:t>
            </a:r>
            <a:r>
              <a:rPr lang="zh-CN" altLang="en-US" dirty="0"/>
              <a:t>，可以说原理相同，实现细节上有差异。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1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下面这张是当前两个项目在</a:t>
            </a:r>
            <a:r>
              <a:rPr lang="en-US" altLang="zh-CN" dirty="0" err="1"/>
              <a:t>github</a:t>
            </a:r>
            <a:r>
              <a:rPr lang="zh-CN" altLang="en-US" dirty="0"/>
              <a:t>上的仓库，今天我主要以</a:t>
            </a:r>
            <a:r>
              <a:rPr lang="en-US" altLang="zh-CN" dirty="0" err="1"/>
              <a:t>prestoDb</a:t>
            </a:r>
            <a:r>
              <a:rPr lang="zh-CN" altLang="en-US" dirty="0"/>
              <a:t>为主。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7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2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从物理部署上来说，分为客户端、</a:t>
            </a:r>
            <a:r>
              <a:rPr lang="en-US" altLang="zh-CN" dirty="0"/>
              <a:t>Coordinator</a:t>
            </a:r>
            <a:r>
              <a:rPr lang="zh-CN" altLang="en-US" dirty="0"/>
              <a:t>（</a:t>
            </a:r>
            <a:r>
              <a:rPr lang="en-US" altLang="zh-CN" dirty="0"/>
              <a:t>master</a:t>
            </a:r>
            <a:r>
              <a:rPr lang="zh-CN" altLang="en-US" dirty="0"/>
              <a:t>） 、</a:t>
            </a:r>
            <a:r>
              <a:rPr lang="en-US" altLang="zh-CN" dirty="0"/>
              <a:t>worker</a:t>
            </a:r>
            <a:r>
              <a:rPr lang="zh-CN" altLang="en-US" dirty="0"/>
              <a:t> 三部分。 也就是我们部署</a:t>
            </a:r>
            <a:r>
              <a:rPr lang="en-US" altLang="zh-CN" dirty="0"/>
              <a:t>presto</a:t>
            </a:r>
            <a:r>
              <a:rPr lang="zh-CN" altLang="en-US" dirty="0"/>
              <a:t>集群的时候需要部署两种服务，分别是</a:t>
            </a:r>
            <a:r>
              <a:rPr lang="en-US" altLang="zh-CN" dirty="0"/>
              <a:t>master-coordinator</a:t>
            </a:r>
            <a:r>
              <a:rPr lang="zh-CN" altLang="en-US" dirty="0"/>
              <a:t>， </a:t>
            </a:r>
            <a:r>
              <a:rPr lang="en-US" altLang="zh-CN" dirty="0"/>
              <a:t>slave-worker</a:t>
            </a:r>
            <a:r>
              <a:rPr lang="zh-CN" altLang="en-US" dirty="0"/>
              <a:t>，测试的时候可以部署一个服务，充当两种角色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81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本身并不存储数据，但是可以接入多种数据源，并且支持跨数据源的级联查询。 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等数据库相比，他们都具有存储数据和计算分析的能力。如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存储引擎和有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的执行能力；如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有多种数据类型、内外表的管理能力，且能利用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HQL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并不直接管理数据，他只有计算的能力。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12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92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283D1-D221-40E5-9E58-AAEE22C68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50581-029C-49BB-8888-73D45955C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02AAB-B99A-4E54-AA06-3AD0891D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53766-E02F-4B0E-8651-D1D0B5B4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BFE9E-728F-41C0-B127-8095A2E8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7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3B833-7405-49AC-A27C-2DB8860D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6F4C7-16D9-48FF-893B-460F8FA33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9147D5-727A-40A5-89F8-04AE51000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97F158-05AF-43AC-9305-17325ACD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B990CE-C9F6-4D1A-8522-124B1E99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352321-DCDE-434E-BE51-A8BA85B2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6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C7B3D-9760-4147-BF09-CFCE07D6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5B0F0A-1234-4758-97E5-09A90F84C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F94F97-7A96-4D54-9FBE-782AA9637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8E7D2-FFE9-4DCA-8D9A-9DAD2B4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047949-1C3E-447B-ACAA-9002B9C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1EC13-6D72-4D7E-B14D-6B1D8668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1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40F47-2991-4C09-AE0C-63367332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3B7736-D660-44BB-9B63-B896AE964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9E95C-FE65-4696-B639-E61BAA91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AB70B-440D-48A1-A314-4D1224F2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7C5FD-463B-4895-8086-71DCE481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2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F5B699-FE94-4AA2-A416-E994D2260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907D3-6B1D-41CD-8746-D249EDD54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61BB0-FE07-466C-A17D-033F07C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64299-991A-49D9-B306-0D65CEC1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AABB2-B4EA-40BC-811A-8034CB6A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1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F684-2436-45B0-8B56-FC367FA7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A25B1-942B-4779-80F6-4B21AED0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DD878-8ED1-43F2-8B7A-96D94E12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05BC9-720D-451D-B308-3D293181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7E53F-3D66-4C2C-B7A5-3060C65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9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6FF9F-72F1-4B8C-B219-42670190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9BB91-5D82-48BE-8F8C-87EADF9C9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B5CBD-B4BC-46B3-A85D-FA4CE331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E1D87-6F91-496B-900B-1EFF5486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9787-DE80-4B1E-A62E-4C98841E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4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FB15-1322-4F26-9CE9-9354980A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2CA28-3CDE-4C18-8C2A-842D31EF3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8F109-AA96-4E47-85AD-85E088B56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8D91A1-2DD5-4023-B700-9E9C5F17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44A27B-DBE8-42FF-BB72-954D168D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C2BB8-3BFE-49DF-AD89-59E507BA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5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DB3FD-97ED-4BB9-8F5E-CF34D46B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2B9F0-E284-47E1-9294-0E85A0A0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1D8628-BD5A-4834-9BAD-F7F18179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B1847C-6AF2-4229-8942-3FD311066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DBEF1D-1C9D-412D-8EB8-E37CD3166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A3B2A-2BC4-4140-A139-912259BB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4CBA78-A90D-43BE-8C9B-CACC266D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AB256A-8D36-4C6F-A7E6-C238663D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679538" y="6417089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97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D5999-5B4C-4F61-A4E0-F661ECEA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EEE6FF-F44B-47A5-932F-2909D12C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17FCE7-3CF6-45ED-946D-F923059E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C49F3-54CF-4905-BFD4-9E3D7EA6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F2147C-8FF8-4836-A743-24688FB9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5D0378-9575-4013-BAAF-1224554F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0CF72-4357-42E0-AA2E-DA133FF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5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19039B-3390-43DF-BEDE-5264730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A941-F4F7-492A-B4B9-FD9CB660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8280C4-E751-4473-A9E6-CF4199F88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7FCC-64BD-4951-AF5D-79ABDFF88F25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7E2D4-CB64-4B27-9D3A-55BC55AA7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35D7E-957E-4972-9AD0-B00E2617B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0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2005264" y="2896708"/>
            <a:ext cx="87589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6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Presto</a:t>
            </a:r>
            <a:r>
              <a:rPr kumimoji="0" lang="zh-CN" altLang="en-US" sz="4800" b="1" i="0" u="none" strike="noStrike" kern="0" cap="none" spc="6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 数据查询引擎入门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2893169" y="3810898"/>
            <a:ext cx="6624736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8436309" y="5065235"/>
            <a:ext cx="132791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2021.02.04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8264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0DFEA0D-99CA-2E4D-8E2A-E4361289E084}"/>
              </a:ext>
            </a:extLst>
          </p:cNvPr>
          <p:cNvSpPr txBox="1"/>
          <p:nvPr/>
        </p:nvSpPr>
        <p:spPr>
          <a:xfrm>
            <a:off x="1828800" y="66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数据模型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4DA994FD-F95F-B14F-91FF-BB66D73F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02" y="1161606"/>
            <a:ext cx="6336000" cy="3168000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AC7D058D-DC3F-4142-A41D-73286101278B}"/>
              </a:ext>
            </a:extLst>
          </p:cNvPr>
          <p:cNvSpPr txBox="1"/>
          <p:nvPr/>
        </p:nvSpPr>
        <p:spPr>
          <a:xfrm>
            <a:off x="973488" y="4625163"/>
            <a:ext cx="8828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Connector</a:t>
            </a:r>
            <a:r>
              <a:rPr lang="zh-CN" altLang="en" dirty="0"/>
              <a:t>：</a:t>
            </a:r>
            <a:r>
              <a:rPr lang="zh-CN" altLang="en-US" dirty="0"/>
              <a:t>一种数据源的驱动程序</a:t>
            </a:r>
            <a:endParaRPr lang="en" altLang="zh-CN" b="1" dirty="0"/>
          </a:p>
          <a:p>
            <a:r>
              <a:rPr lang="en" altLang="zh-CN" b="1" dirty="0"/>
              <a:t>Catalog</a:t>
            </a:r>
            <a:r>
              <a:rPr lang="zh-CN" altLang="en" dirty="0"/>
              <a:t>：</a:t>
            </a:r>
            <a:r>
              <a:rPr lang="zh-CN" altLang="en-US" dirty="0"/>
              <a:t>一个数据源实例。比如</a:t>
            </a:r>
            <a:r>
              <a:rPr lang="en-US" altLang="zh-CN" dirty="0"/>
              <a:t>sloth</a:t>
            </a:r>
            <a:r>
              <a:rPr lang="zh-CN" altLang="en-US" dirty="0"/>
              <a:t> </a:t>
            </a:r>
            <a:r>
              <a:rPr lang="en-US" altLang="zh-CN" dirty="0"/>
              <a:t>hive</a:t>
            </a:r>
            <a:r>
              <a:rPr lang="zh-CN" altLang="en-US" dirty="0"/>
              <a:t> 、 </a:t>
            </a:r>
            <a:r>
              <a:rPr lang="en-US" altLang="zh-CN" dirty="0" err="1"/>
              <a:t>bdms</a:t>
            </a:r>
            <a:r>
              <a:rPr lang="zh-CN" altLang="en-US" dirty="0"/>
              <a:t> </a:t>
            </a:r>
            <a:r>
              <a:rPr lang="en-US" altLang="zh-CN" dirty="0"/>
              <a:t>hive</a:t>
            </a:r>
            <a:r>
              <a:rPr lang="zh-CN" altLang="en-US" dirty="0"/>
              <a:t> 分别是两个 </a:t>
            </a:r>
            <a:r>
              <a:rPr lang="en-US" altLang="zh-CN" dirty="0"/>
              <a:t>hive</a:t>
            </a:r>
            <a:r>
              <a:rPr lang="zh-CN" altLang="en-US" dirty="0"/>
              <a:t> </a:t>
            </a:r>
            <a:r>
              <a:rPr lang="en-US" altLang="zh-CN" dirty="0"/>
              <a:t>catalog</a:t>
            </a:r>
          </a:p>
          <a:p>
            <a:r>
              <a:rPr lang="en" altLang="zh-CN" b="1" dirty="0"/>
              <a:t>Schema</a:t>
            </a:r>
            <a:r>
              <a:rPr lang="zh-CN" altLang="en" dirty="0"/>
              <a:t>：</a:t>
            </a:r>
            <a:r>
              <a:rPr lang="zh-CN" altLang="en-US" dirty="0"/>
              <a:t>数据库</a:t>
            </a:r>
            <a:r>
              <a:rPr lang="en-US" altLang="zh-CN" dirty="0"/>
              <a:t>=DB</a:t>
            </a:r>
          </a:p>
          <a:p>
            <a:r>
              <a:rPr lang="en" altLang="zh-CN" b="1" dirty="0"/>
              <a:t>Table</a:t>
            </a:r>
            <a:r>
              <a:rPr lang="zh-CN" altLang="en" dirty="0"/>
              <a:t>：</a:t>
            </a:r>
            <a:r>
              <a:rPr lang="zh-CN" altLang="en-US" dirty="0"/>
              <a:t>数据表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0DFEA0D-99CA-2E4D-8E2A-E4361289E084}"/>
              </a:ext>
            </a:extLst>
          </p:cNvPr>
          <p:cNvSpPr txBox="1"/>
          <p:nvPr/>
        </p:nvSpPr>
        <p:spPr>
          <a:xfrm>
            <a:off x="1828800" y="66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数据模型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C7D058D-DC3F-4142-A41D-73286101278B}"/>
              </a:ext>
            </a:extLst>
          </p:cNvPr>
          <p:cNvSpPr txBox="1"/>
          <p:nvPr/>
        </p:nvSpPr>
        <p:spPr>
          <a:xfrm>
            <a:off x="101618" y="4646129"/>
            <a:ext cx="9143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Split</a:t>
            </a:r>
            <a:r>
              <a:rPr lang="zh-CN" altLang="en" b="1" dirty="0"/>
              <a:t>：</a:t>
            </a:r>
            <a:r>
              <a:rPr lang="zh-CN" altLang="en-US" dirty="0"/>
              <a:t>分布式处理的一个数据分区，</a:t>
            </a:r>
            <a:r>
              <a:rPr lang="zh-CN" altLang="en-US" i="1" dirty="0"/>
              <a:t>如文件</a:t>
            </a:r>
            <a:r>
              <a:rPr lang="en-US" altLang="zh-CN" i="1" dirty="0"/>
              <a:t>64</a:t>
            </a:r>
            <a:r>
              <a:rPr lang="en" altLang="zh-CN" i="1" dirty="0"/>
              <a:t>M</a:t>
            </a:r>
            <a:r>
              <a:rPr lang="zh-CN" altLang="en-US" i="1" dirty="0"/>
              <a:t>一个分片；</a:t>
            </a:r>
            <a:r>
              <a:rPr lang="en" altLang="zh-CN" i="1" dirty="0"/>
              <a:t>HBase</a:t>
            </a:r>
            <a:r>
              <a:rPr lang="zh-CN" altLang="en-US" i="1" dirty="0"/>
              <a:t>一个</a:t>
            </a:r>
            <a:r>
              <a:rPr lang="en" altLang="zh-CN" i="1" dirty="0"/>
              <a:t>region </a:t>
            </a:r>
            <a:r>
              <a:rPr lang="zh-CN" altLang="en-US" i="1" dirty="0"/>
              <a:t>一个分片</a:t>
            </a:r>
            <a:endParaRPr lang="en-US" altLang="zh-CN" dirty="0"/>
          </a:p>
          <a:p>
            <a:r>
              <a:rPr lang="en" altLang="zh-CN" b="1" dirty="0"/>
              <a:t>Page</a:t>
            </a:r>
            <a:r>
              <a:rPr lang="zh-CN" altLang="en-US" b="1" dirty="0"/>
              <a:t>：</a:t>
            </a:r>
            <a:r>
              <a:rPr lang="zh-CN" altLang="en-US" dirty="0"/>
              <a:t>一个</a:t>
            </a:r>
            <a:r>
              <a:rPr lang="en" altLang="zh-CN" dirty="0"/>
              <a:t>Split</a:t>
            </a:r>
            <a:r>
              <a:rPr lang="zh-CN" altLang="en-US" dirty="0"/>
              <a:t>中一次返回的多行数据的集合，包含多个列的数据。</a:t>
            </a:r>
            <a:endParaRPr lang="en-US" altLang="zh-CN" dirty="0"/>
          </a:p>
          <a:p>
            <a:r>
              <a:rPr lang="zh-CN" altLang="en-US" dirty="0"/>
              <a:t>                内部仅提供逻辑行，实际以列式存储。</a:t>
            </a:r>
            <a:endParaRPr lang="en-US" altLang="zh-CN" dirty="0"/>
          </a:p>
          <a:p>
            <a:r>
              <a:rPr lang="en-US" altLang="zh-CN" b="1" dirty="0"/>
              <a:t>Block</a:t>
            </a:r>
            <a:r>
              <a:rPr lang="zh-CN" altLang="en-US" b="1" dirty="0"/>
              <a:t>：</a:t>
            </a:r>
            <a:r>
              <a:rPr lang="zh-CN" altLang="en-US" i="1" dirty="0"/>
              <a:t>一列数据</a:t>
            </a:r>
            <a:endParaRPr kumimoji="1" lang="zh-CN" altLang="en-US" dirty="0"/>
          </a:p>
        </p:txBody>
      </p:sp>
      <p:pic>
        <p:nvPicPr>
          <p:cNvPr id="1025" name="Picture 1" descr="https://imgconvert.csdnimg.cn/aHR0cHM6Ly9tbWJpei5xcGljLmNuL21tYml6X3BuZy9pY1FiV3ZyRk1lSlZzSG1QajJiYXdINXloN2lhTkRKVHdPM01XQW13a0FWM3FSYXlkTUw5a0VrQnBQVXFIWFVxQm4yTjhmejdIVmFteExKV0VPRUliOXZ3LzY0MA?x-oss-process=image/format,png">
            <a:extLst>
              <a:ext uri="{FF2B5EF4-FFF2-40B4-BE49-F238E27FC236}">
                <a16:creationId xmlns:a16="http://schemas.microsoft.com/office/drawing/2014/main" id="{D8304BC7-B793-CB49-B5B8-A765E2C42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34" y="563525"/>
            <a:ext cx="8143800" cy="397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29228B7-13E2-224D-8999-CFCD0FD4849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26234" y="-2013223"/>
            <a:ext cx="192228" cy="6148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030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4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>
            <a:extLst>
              <a:ext uri="{FF2B5EF4-FFF2-40B4-BE49-F238E27FC236}">
                <a16:creationId xmlns:a16="http://schemas.microsoft.com/office/drawing/2014/main" id="{F03375D2-EEC1-40D3-A94D-671BBC33FEA8}"/>
              </a:ext>
            </a:extLst>
          </p:cNvPr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>
            <a:extLst>
              <a:ext uri="{FF2B5EF4-FFF2-40B4-BE49-F238E27FC236}">
                <a16:creationId xmlns:a16="http://schemas.microsoft.com/office/drawing/2014/main" id="{502F086D-0E2C-4032-8EDE-D133576A8E13}"/>
              </a:ext>
            </a:extLst>
          </p:cNvPr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>
            <a:extLst>
              <a:ext uri="{FF2B5EF4-FFF2-40B4-BE49-F238E27FC236}">
                <a16:creationId xmlns:a16="http://schemas.microsoft.com/office/drawing/2014/main" id="{CEC9865F-933A-4D90-9158-52E4E8877463}"/>
              </a:ext>
            </a:extLst>
          </p:cNvPr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>
            <a:extLst>
              <a:ext uri="{FF2B5EF4-FFF2-40B4-BE49-F238E27FC236}">
                <a16:creationId xmlns:a16="http://schemas.microsoft.com/office/drawing/2014/main" id="{1B7B1D8D-2C66-4186-B067-551AA9F0F0AB}"/>
              </a:ext>
            </a:extLst>
          </p:cNvPr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8EDFA9-B1F0-42B6-A89E-CDC01811E8E0}"/>
              </a:ext>
            </a:extLst>
          </p:cNvPr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50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2C1757-59E8-4E67-922C-ABA34372C269}"/>
              </a:ext>
            </a:extLst>
          </p:cNvPr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69907C-C887-4B2C-8EA2-03066CCE5F81}"/>
              </a:ext>
            </a:extLst>
          </p:cNvPr>
          <p:cNvSpPr txBox="1"/>
          <p:nvPr/>
        </p:nvSpPr>
        <p:spPr>
          <a:xfrm>
            <a:off x="7128930" y="3305875"/>
            <a:ext cx="437208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查询执行流程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8FB63E-07DE-483C-B082-5CF4766D2171}"/>
              </a:ext>
            </a:extLst>
          </p:cNvPr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03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BAE5495-19F8-4ABE-B3BA-C6139AF428AC}"/>
              </a:ext>
            </a:extLst>
          </p:cNvPr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137">
            <a:extLst>
              <a:ext uri="{FF2B5EF4-FFF2-40B4-BE49-F238E27FC236}">
                <a16:creationId xmlns:a16="http://schemas.microsoft.com/office/drawing/2014/main" id="{DF0695F2-C6B2-41AF-9BA5-70B13A017FF8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C3FAC30B-6802-4719-B751-0E2A4C8F8375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imgconvert.csdnimg.cn/aHR0cDovL2Fzc2V0cy5wcm9jZXNzb24uY29tL2NoYXJ0X2ltYWdlLzVkZjBhOGJjZTRiMDNjOGU0OTNkODM4YS5wbmc?x-oss-process=image/format,png">
            <a:extLst>
              <a:ext uri="{FF2B5EF4-FFF2-40B4-BE49-F238E27FC236}">
                <a16:creationId xmlns:a16="http://schemas.microsoft.com/office/drawing/2014/main" id="{785BDBE3-C181-E048-B867-3DF3EA433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44" y="66146"/>
            <a:ext cx="10734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80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137">
            <a:extLst>
              <a:ext uri="{FF2B5EF4-FFF2-40B4-BE49-F238E27FC236}">
                <a16:creationId xmlns:a16="http://schemas.microsoft.com/office/drawing/2014/main" id="{DF0695F2-C6B2-41AF-9BA5-70B13A017FF8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C3FAC30B-6802-4719-B751-0E2A4C8F8375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13C14C0-384C-6647-86AB-3306E6A8B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79" y="864745"/>
            <a:ext cx="10620000" cy="59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>
            <a:extLst>
              <a:ext uri="{FF2B5EF4-FFF2-40B4-BE49-F238E27FC236}">
                <a16:creationId xmlns:a16="http://schemas.microsoft.com/office/drawing/2014/main" id="{590C5E30-3DEA-42FA-881A-F670B5B56DBB}"/>
              </a:ext>
            </a:extLst>
          </p:cNvPr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>
            <a:extLst>
              <a:ext uri="{FF2B5EF4-FFF2-40B4-BE49-F238E27FC236}">
                <a16:creationId xmlns:a16="http://schemas.microsoft.com/office/drawing/2014/main" id="{C17AE6DC-5474-4A86-9B6F-C2DE177A3186}"/>
              </a:ext>
            </a:extLst>
          </p:cNvPr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>
            <a:extLst>
              <a:ext uri="{FF2B5EF4-FFF2-40B4-BE49-F238E27FC236}">
                <a16:creationId xmlns:a16="http://schemas.microsoft.com/office/drawing/2014/main" id="{A2D7ECC5-A7C5-4D44-8E9B-875EFB3180F4}"/>
              </a:ext>
            </a:extLst>
          </p:cNvPr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>
            <a:extLst>
              <a:ext uri="{FF2B5EF4-FFF2-40B4-BE49-F238E27FC236}">
                <a16:creationId xmlns:a16="http://schemas.microsoft.com/office/drawing/2014/main" id="{9035C640-ABBB-4E0B-B564-F41AA47B6767}"/>
              </a:ext>
            </a:extLst>
          </p:cNvPr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0EB5E3-BFA3-4EFC-9932-6DE8BDDB39B2}"/>
              </a:ext>
            </a:extLst>
          </p:cNvPr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50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4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7565DA-C8FD-4A67-A232-3E929AE61447}"/>
              </a:ext>
            </a:extLst>
          </p:cNvPr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AEBB1-8C86-4C09-871C-BAA30A8B28E3}"/>
              </a:ext>
            </a:extLst>
          </p:cNvPr>
          <p:cNvSpPr txBox="1"/>
          <p:nvPr/>
        </p:nvSpPr>
        <p:spPr>
          <a:xfrm>
            <a:off x="7128930" y="3305875"/>
            <a:ext cx="437208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2"/>
                </a:solidFill>
                <a:cs typeface="+mn-ea"/>
                <a:sym typeface="+mn-lt"/>
              </a:rPr>
              <a:t>Arctic</a:t>
            </a:r>
            <a:r>
              <a:rPr lang="zh-CN" altLang="en-US" sz="3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tx2"/>
                </a:solidFill>
                <a:cs typeface="+mn-ea"/>
                <a:sym typeface="+mn-lt"/>
              </a:rPr>
              <a:t>Connector</a:t>
            </a:r>
            <a:endParaRPr lang="en-US" altLang="zh-CN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BD8239-C32A-4950-8CEB-4FFB072B1417}"/>
              </a:ext>
            </a:extLst>
          </p:cNvPr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04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1530E3A-D7DB-4BA2-89B7-54A2B1AC8CEF}"/>
              </a:ext>
            </a:extLst>
          </p:cNvPr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4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23D79C4-6B26-4977-912E-30615EF3FC8B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09164BB-3E33-4545-B4C7-EB577D1B8C3E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4CF1FD4-BF3F-D746-83AE-CC4C34A196A2}"/>
              </a:ext>
            </a:extLst>
          </p:cNvPr>
          <p:cNvSpPr/>
          <p:nvPr/>
        </p:nvSpPr>
        <p:spPr>
          <a:xfrm>
            <a:off x="778939" y="1406428"/>
            <a:ext cx="110075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Plugin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：实现代表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catalog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的 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ConnectorFactory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，及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Function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，类似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Hive UDF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；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ConnectorFactory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connector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连接器，里面有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metadata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splitManager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recordSetProvider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等实例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ConnectorMetadata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：支撑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show databases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show tables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desc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 table;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返回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Connector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的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DB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Table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Column </a:t>
            </a: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ConnectorSplitManager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：将计算任务切分成若干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split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由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coordinator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进行并发调度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ConnectorRecordSetProvider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 :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获得数据，接收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split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，发送给处理器 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RecordCursor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RecordCursor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: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 数据迭代处理，定义应该如何根据拿到的一个</a:t>
            </a:r>
            <a:r>
              <a:rPr lang="en" altLang="zh-CN" dirty="0">
                <a:solidFill>
                  <a:srgbClr val="4D4D4D"/>
                </a:solidFill>
                <a:latin typeface="-apple-system"/>
              </a:rPr>
              <a:t>split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到库中查询数据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394D3-538A-6840-AB99-D5F2433D93FB}"/>
              </a:ext>
            </a:extLst>
          </p:cNvPr>
          <p:cNvSpPr txBox="1"/>
          <p:nvPr/>
        </p:nvSpPr>
        <p:spPr>
          <a:xfrm>
            <a:off x="1566690" y="712477"/>
            <a:ext cx="492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SPI :</a:t>
            </a:r>
            <a:r>
              <a:rPr lang="en" altLang="zh-CN" dirty="0"/>
              <a:t> Presto Plugin</a:t>
            </a:r>
            <a:r>
              <a:rPr lang="zh-CN" altLang="en-US" dirty="0"/>
              <a:t>机制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4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72">
            <a:extLst>
              <a:ext uri="{FF2B5EF4-FFF2-40B4-BE49-F238E27FC236}">
                <a16:creationId xmlns:a16="http://schemas.microsoft.com/office/drawing/2014/main" id="{4006D600-FD01-48B9-B504-22598F9689F6}"/>
              </a:ext>
            </a:extLst>
          </p:cNvPr>
          <p:cNvSpPr/>
          <p:nvPr/>
        </p:nvSpPr>
        <p:spPr bwMode="auto">
          <a:xfrm rot="20039755">
            <a:off x="979103" y="-420482"/>
            <a:ext cx="10540951" cy="8516666"/>
          </a:xfrm>
          <a:custGeom>
            <a:avLst/>
            <a:gdLst>
              <a:gd name="T0" fmla="*/ 3708 w 3710"/>
              <a:gd name="T1" fmla="*/ 2997 h 2997"/>
              <a:gd name="T2" fmla="*/ 3239 w 3710"/>
              <a:gd name="T3" fmla="*/ 2264 h 2997"/>
              <a:gd name="T4" fmla="*/ 2396 w 3710"/>
              <a:gd name="T5" fmla="*/ 2341 h 2997"/>
              <a:gd name="T6" fmla="*/ 1675 w 3710"/>
              <a:gd name="T7" fmla="*/ 2502 h 2997"/>
              <a:gd name="T8" fmla="*/ 1636 w 3710"/>
              <a:gd name="T9" fmla="*/ 2501 h 2997"/>
              <a:gd name="T10" fmla="*/ 1279 w 3710"/>
              <a:gd name="T11" fmla="*/ 2407 h 2997"/>
              <a:gd name="T12" fmla="*/ 977 w 3710"/>
              <a:gd name="T13" fmla="*/ 2188 h 2997"/>
              <a:gd name="T14" fmla="*/ 584 w 3710"/>
              <a:gd name="T15" fmla="*/ 1731 h 2997"/>
              <a:gd name="T16" fmla="*/ 380 w 3710"/>
              <a:gd name="T17" fmla="*/ 1391 h 2997"/>
              <a:gd name="T18" fmla="*/ 181 w 3710"/>
              <a:gd name="T19" fmla="*/ 925 h 2997"/>
              <a:gd name="T20" fmla="*/ 49 w 3710"/>
              <a:gd name="T21" fmla="*/ 429 h 2997"/>
              <a:gd name="T22" fmla="*/ 46 w 3710"/>
              <a:gd name="T23" fmla="*/ 0 h 2997"/>
              <a:gd name="T24" fmla="*/ 48 w 3710"/>
              <a:gd name="T25" fmla="*/ 1 h 2997"/>
              <a:gd name="T26" fmla="*/ 183 w 3710"/>
              <a:gd name="T27" fmla="*/ 924 h 2997"/>
              <a:gd name="T28" fmla="*/ 586 w 3710"/>
              <a:gd name="T29" fmla="*/ 1730 h 2997"/>
              <a:gd name="T30" fmla="*/ 978 w 3710"/>
              <a:gd name="T31" fmla="*/ 2186 h 2997"/>
              <a:gd name="T32" fmla="*/ 1636 w 3710"/>
              <a:gd name="T33" fmla="*/ 2500 h 2997"/>
              <a:gd name="T34" fmla="*/ 1675 w 3710"/>
              <a:gd name="T35" fmla="*/ 2500 h 2997"/>
              <a:gd name="T36" fmla="*/ 2395 w 3710"/>
              <a:gd name="T37" fmla="*/ 2340 h 2997"/>
              <a:gd name="T38" fmla="*/ 2842 w 3710"/>
              <a:gd name="T39" fmla="*/ 2214 h 2997"/>
              <a:gd name="T40" fmla="*/ 3240 w 3710"/>
              <a:gd name="T41" fmla="*/ 2262 h 2997"/>
              <a:gd name="T42" fmla="*/ 3495 w 3710"/>
              <a:gd name="T43" fmla="*/ 2505 h 2997"/>
              <a:gd name="T44" fmla="*/ 3710 w 3710"/>
              <a:gd name="T45" fmla="*/ 2997 h 2997"/>
              <a:gd name="T46" fmla="*/ 3708 w 3710"/>
              <a:gd name="T47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10" h="2997">
                <a:moveTo>
                  <a:pt x="3708" y="2997"/>
                </a:moveTo>
                <a:cubicBezTo>
                  <a:pt x="3589" y="2605"/>
                  <a:pt x="3436" y="2365"/>
                  <a:pt x="3239" y="2264"/>
                </a:cubicBezTo>
                <a:cubicBezTo>
                  <a:pt x="2994" y="2138"/>
                  <a:pt x="2703" y="2237"/>
                  <a:pt x="2396" y="2341"/>
                </a:cubicBezTo>
                <a:cubicBezTo>
                  <a:pt x="2163" y="2421"/>
                  <a:pt x="1923" y="2502"/>
                  <a:pt x="1675" y="2502"/>
                </a:cubicBezTo>
                <a:cubicBezTo>
                  <a:pt x="1662" y="2502"/>
                  <a:pt x="1649" y="2502"/>
                  <a:pt x="1636" y="2501"/>
                </a:cubicBezTo>
                <a:cubicBezTo>
                  <a:pt x="1512" y="2497"/>
                  <a:pt x="1395" y="2466"/>
                  <a:pt x="1279" y="2407"/>
                </a:cubicBezTo>
                <a:cubicBezTo>
                  <a:pt x="1180" y="2357"/>
                  <a:pt x="1081" y="2285"/>
                  <a:pt x="977" y="2188"/>
                </a:cubicBezTo>
                <a:cubicBezTo>
                  <a:pt x="832" y="2052"/>
                  <a:pt x="709" y="1895"/>
                  <a:pt x="584" y="1731"/>
                </a:cubicBezTo>
                <a:cubicBezTo>
                  <a:pt x="522" y="1649"/>
                  <a:pt x="450" y="1528"/>
                  <a:pt x="380" y="1391"/>
                </a:cubicBezTo>
                <a:cubicBezTo>
                  <a:pt x="306" y="1244"/>
                  <a:pt x="237" y="1083"/>
                  <a:pt x="181" y="925"/>
                </a:cubicBezTo>
                <a:cubicBezTo>
                  <a:pt x="118" y="747"/>
                  <a:pt x="73" y="580"/>
                  <a:pt x="49" y="429"/>
                </a:cubicBezTo>
                <a:cubicBezTo>
                  <a:pt x="21" y="258"/>
                  <a:pt x="20" y="114"/>
                  <a:pt x="46" y="0"/>
                </a:cubicBezTo>
                <a:cubicBezTo>
                  <a:pt x="48" y="1"/>
                  <a:pt x="48" y="1"/>
                  <a:pt x="48" y="1"/>
                </a:cubicBezTo>
                <a:cubicBezTo>
                  <a:pt x="0" y="214"/>
                  <a:pt x="47" y="542"/>
                  <a:pt x="183" y="924"/>
                </a:cubicBezTo>
                <a:cubicBezTo>
                  <a:pt x="292" y="1232"/>
                  <a:pt x="454" y="1556"/>
                  <a:pt x="586" y="1730"/>
                </a:cubicBezTo>
                <a:cubicBezTo>
                  <a:pt x="710" y="1893"/>
                  <a:pt x="834" y="2051"/>
                  <a:pt x="978" y="2186"/>
                </a:cubicBezTo>
                <a:cubicBezTo>
                  <a:pt x="1198" y="2392"/>
                  <a:pt x="1407" y="2492"/>
                  <a:pt x="1636" y="2500"/>
                </a:cubicBezTo>
                <a:cubicBezTo>
                  <a:pt x="1649" y="2500"/>
                  <a:pt x="1662" y="2500"/>
                  <a:pt x="1675" y="2500"/>
                </a:cubicBezTo>
                <a:cubicBezTo>
                  <a:pt x="1923" y="2500"/>
                  <a:pt x="2163" y="2419"/>
                  <a:pt x="2395" y="2340"/>
                </a:cubicBezTo>
                <a:cubicBezTo>
                  <a:pt x="2552" y="2286"/>
                  <a:pt x="2700" y="2236"/>
                  <a:pt x="2842" y="2214"/>
                </a:cubicBezTo>
                <a:cubicBezTo>
                  <a:pt x="3001" y="2189"/>
                  <a:pt x="3128" y="2205"/>
                  <a:pt x="3240" y="2262"/>
                </a:cubicBezTo>
                <a:cubicBezTo>
                  <a:pt x="3336" y="2312"/>
                  <a:pt x="3420" y="2391"/>
                  <a:pt x="3495" y="2505"/>
                </a:cubicBezTo>
                <a:cubicBezTo>
                  <a:pt x="3577" y="2629"/>
                  <a:pt x="3647" y="2790"/>
                  <a:pt x="3710" y="2997"/>
                </a:cubicBezTo>
                <a:lnTo>
                  <a:pt x="3708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Freeform 74">
            <a:extLst>
              <a:ext uri="{FF2B5EF4-FFF2-40B4-BE49-F238E27FC236}">
                <a16:creationId xmlns:a16="http://schemas.microsoft.com/office/drawing/2014/main" id="{E0A19DCF-ADC9-49BF-B362-6E4395ACAB86}"/>
              </a:ext>
            </a:extLst>
          </p:cNvPr>
          <p:cNvSpPr/>
          <p:nvPr/>
        </p:nvSpPr>
        <p:spPr bwMode="auto">
          <a:xfrm rot="20039755">
            <a:off x="887605" y="-363826"/>
            <a:ext cx="10491666" cy="8516666"/>
          </a:xfrm>
          <a:custGeom>
            <a:avLst/>
            <a:gdLst>
              <a:gd name="T0" fmla="*/ 3691 w 3693"/>
              <a:gd name="T1" fmla="*/ 2997 h 2997"/>
              <a:gd name="T2" fmla="*/ 3232 w 3693"/>
              <a:gd name="T3" fmla="*/ 2255 h 2997"/>
              <a:gd name="T4" fmla="*/ 2364 w 3693"/>
              <a:gd name="T5" fmla="*/ 2362 h 2997"/>
              <a:gd name="T6" fmla="*/ 1602 w 3693"/>
              <a:gd name="T7" fmla="*/ 2555 h 2997"/>
              <a:gd name="T8" fmla="*/ 1240 w 3693"/>
              <a:gd name="T9" fmla="*/ 2471 h 2997"/>
              <a:gd name="T10" fmla="*/ 938 w 3693"/>
              <a:gd name="T11" fmla="*/ 2248 h 2997"/>
              <a:gd name="T12" fmla="*/ 553 w 3693"/>
              <a:gd name="T13" fmla="*/ 1776 h 2997"/>
              <a:gd name="T14" fmla="*/ 166 w 3693"/>
              <a:gd name="T15" fmla="*/ 938 h 2997"/>
              <a:gd name="T16" fmla="*/ 45 w 3693"/>
              <a:gd name="T17" fmla="*/ 430 h 2997"/>
              <a:gd name="T18" fmla="*/ 54 w 3693"/>
              <a:gd name="T19" fmla="*/ 0 h 2997"/>
              <a:gd name="T20" fmla="*/ 56 w 3693"/>
              <a:gd name="T21" fmla="*/ 1 h 2997"/>
              <a:gd name="T22" fmla="*/ 168 w 3693"/>
              <a:gd name="T23" fmla="*/ 937 h 2997"/>
              <a:gd name="T24" fmla="*/ 555 w 3693"/>
              <a:gd name="T25" fmla="*/ 1775 h 2997"/>
              <a:gd name="T26" fmla="*/ 939 w 3693"/>
              <a:gd name="T27" fmla="*/ 2247 h 2997"/>
              <a:gd name="T28" fmla="*/ 1586 w 3693"/>
              <a:gd name="T29" fmla="*/ 2553 h 2997"/>
              <a:gd name="T30" fmla="*/ 1602 w 3693"/>
              <a:gd name="T31" fmla="*/ 2553 h 2997"/>
              <a:gd name="T32" fmla="*/ 2364 w 3693"/>
              <a:gd name="T33" fmla="*/ 2360 h 2997"/>
              <a:gd name="T34" fmla="*/ 2826 w 3693"/>
              <a:gd name="T35" fmla="*/ 2214 h 2997"/>
              <a:gd name="T36" fmla="*/ 3233 w 3693"/>
              <a:gd name="T37" fmla="*/ 2253 h 2997"/>
              <a:gd name="T38" fmla="*/ 3486 w 3693"/>
              <a:gd name="T39" fmla="*/ 2497 h 2997"/>
              <a:gd name="T40" fmla="*/ 3693 w 3693"/>
              <a:gd name="T41" fmla="*/ 2997 h 2997"/>
              <a:gd name="T42" fmla="*/ 3691 w 3693"/>
              <a:gd name="T43" fmla="*/ 2997 h 2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93" h="2997">
                <a:moveTo>
                  <a:pt x="3691" y="2997"/>
                </a:moveTo>
                <a:cubicBezTo>
                  <a:pt x="3579" y="2597"/>
                  <a:pt x="3429" y="2354"/>
                  <a:pt x="3232" y="2255"/>
                </a:cubicBezTo>
                <a:cubicBezTo>
                  <a:pt x="2984" y="2129"/>
                  <a:pt x="2683" y="2242"/>
                  <a:pt x="2364" y="2362"/>
                </a:cubicBezTo>
                <a:cubicBezTo>
                  <a:pt x="2119" y="2454"/>
                  <a:pt x="1865" y="2549"/>
                  <a:pt x="1602" y="2555"/>
                </a:cubicBezTo>
                <a:cubicBezTo>
                  <a:pt x="1476" y="2557"/>
                  <a:pt x="1358" y="2530"/>
                  <a:pt x="1240" y="2471"/>
                </a:cubicBezTo>
                <a:cubicBezTo>
                  <a:pt x="1141" y="2421"/>
                  <a:pt x="1042" y="2348"/>
                  <a:pt x="938" y="2248"/>
                </a:cubicBezTo>
                <a:cubicBezTo>
                  <a:pt x="802" y="2118"/>
                  <a:pt x="685" y="1965"/>
                  <a:pt x="553" y="1776"/>
                </a:cubicBezTo>
                <a:cubicBezTo>
                  <a:pt x="425" y="1592"/>
                  <a:pt x="269" y="1255"/>
                  <a:pt x="166" y="938"/>
                </a:cubicBezTo>
                <a:cubicBezTo>
                  <a:pt x="107" y="753"/>
                  <a:pt x="66" y="582"/>
                  <a:pt x="45" y="430"/>
                </a:cubicBezTo>
                <a:cubicBezTo>
                  <a:pt x="21" y="256"/>
                  <a:pt x="24" y="112"/>
                  <a:pt x="54" y="0"/>
                </a:cubicBezTo>
                <a:cubicBezTo>
                  <a:pt x="56" y="1"/>
                  <a:pt x="56" y="1"/>
                  <a:pt x="56" y="1"/>
                </a:cubicBezTo>
                <a:cubicBezTo>
                  <a:pt x="0" y="209"/>
                  <a:pt x="40" y="541"/>
                  <a:pt x="168" y="937"/>
                </a:cubicBezTo>
                <a:cubicBezTo>
                  <a:pt x="271" y="1254"/>
                  <a:pt x="426" y="1591"/>
                  <a:pt x="555" y="1775"/>
                </a:cubicBezTo>
                <a:cubicBezTo>
                  <a:pt x="687" y="1964"/>
                  <a:pt x="803" y="2117"/>
                  <a:pt x="939" y="2247"/>
                </a:cubicBezTo>
                <a:cubicBezTo>
                  <a:pt x="1157" y="2455"/>
                  <a:pt x="1363" y="2553"/>
                  <a:pt x="1586" y="2553"/>
                </a:cubicBezTo>
                <a:cubicBezTo>
                  <a:pt x="1592" y="2553"/>
                  <a:pt x="1597" y="2553"/>
                  <a:pt x="1602" y="2553"/>
                </a:cubicBezTo>
                <a:cubicBezTo>
                  <a:pt x="1864" y="2547"/>
                  <a:pt x="2118" y="2452"/>
                  <a:pt x="2364" y="2360"/>
                </a:cubicBezTo>
                <a:cubicBezTo>
                  <a:pt x="2526" y="2299"/>
                  <a:pt x="2680" y="2241"/>
                  <a:pt x="2826" y="2214"/>
                </a:cubicBezTo>
                <a:cubicBezTo>
                  <a:pt x="2990" y="2183"/>
                  <a:pt x="3119" y="2196"/>
                  <a:pt x="3233" y="2253"/>
                </a:cubicBezTo>
                <a:cubicBezTo>
                  <a:pt x="3329" y="2302"/>
                  <a:pt x="3412" y="2381"/>
                  <a:pt x="3486" y="2497"/>
                </a:cubicBezTo>
                <a:cubicBezTo>
                  <a:pt x="3566" y="2622"/>
                  <a:pt x="3634" y="2786"/>
                  <a:pt x="3693" y="2997"/>
                </a:cubicBezTo>
                <a:lnTo>
                  <a:pt x="3691" y="299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Freeform 81">
            <a:extLst>
              <a:ext uri="{FF2B5EF4-FFF2-40B4-BE49-F238E27FC236}">
                <a16:creationId xmlns:a16="http://schemas.microsoft.com/office/drawing/2014/main" id="{3B632A1A-1FB1-4210-BF36-C4BCC196B656}"/>
              </a:ext>
            </a:extLst>
          </p:cNvPr>
          <p:cNvSpPr/>
          <p:nvPr/>
        </p:nvSpPr>
        <p:spPr bwMode="auto">
          <a:xfrm rot="20039755">
            <a:off x="527411" y="-18048"/>
            <a:ext cx="10275294" cy="8509454"/>
          </a:xfrm>
          <a:custGeom>
            <a:avLst/>
            <a:gdLst>
              <a:gd name="T0" fmla="*/ 3615 w 3617"/>
              <a:gd name="T1" fmla="*/ 2995 h 2995"/>
              <a:gd name="T2" fmla="*/ 3442 w 3617"/>
              <a:gd name="T3" fmla="*/ 2490 h 2995"/>
              <a:gd name="T4" fmla="*/ 3211 w 3617"/>
              <a:gd name="T5" fmla="*/ 2252 h 2995"/>
              <a:gd name="T6" fmla="*/ 2805 w 3617"/>
              <a:gd name="T7" fmla="*/ 2243 h 2995"/>
              <a:gd name="T8" fmla="*/ 2325 w 3617"/>
              <a:gd name="T9" fmla="*/ 2445 h 2995"/>
              <a:gd name="T10" fmla="*/ 1464 w 3617"/>
              <a:gd name="T11" fmla="*/ 2740 h 2995"/>
              <a:gd name="T12" fmla="*/ 783 w 3617"/>
              <a:gd name="T13" fmla="*/ 2459 h 2995"/>
              <a:gd name="T14" fmla="*/ 424 w 3617"/>
              <a:gd name="T15" fmla="*/ 1930 h 2995"/>
              <a:gd name="T16" fmla="*/ 96 w 3617"/>
              <a:gd name="T17" fmla="*/ 981 h 2995"/>
              <a:gd name="T18" fmla="*/ 10 w 3617"/>
              <a:gd name="T19" fmla="*/ 430 h 2995"/>
              <a:gd name="T20" fmla="*/ 61 w 3617"/>
              <a:gd name="T21" fmla="*/ 0 h 2995"/>
              <a:gd name="T22" fmla="*/ 63 w 3617"/>
              <a:gd name="T23" fmla="*/ 1 h 2995"/>
              <a:gd name="T24" fmla="*/ 12 w 3617"/>
              <a:gd name="T25" fmla="*/ 430 h 2995"/>
              <a:gd name="T26" fmla="*/ 98 w 3617"/>
              <a:gd name="T27" fmla="*/ 980 h 2995"/>
              <a:gd name="T28" fmla="*/ 426 w 3617"/>
              <a:gd name="T29" fmla="*/ 1930 h 2995"/>
              <a:gd name="T30" fmla="*/ 784 w 3617"/>
              <a:gd name="T31" fmla="*/ 2458 h 2995"/>
              <a:gd name="T32" fmla="*/ 1464 w 3617"/>
              <a:gd name="T33" fmla="*/ 2738 h 2995"/>
              <a:gd name="T34" fmla="*/ 2325 w 3617"/>
              <a:gd name="T35" fmla="*/ 2444 h 2995"/>
              <a:gd name="T36" fmla="*/ 2804 w 3617"/>
              <a:gd name="T37" fmla="*/ 2242 h 2995"/>
              <a:gd name="T38" fmla="*/ 3212 w 3617"/>
              <a:gd name="T39" fmla="*/ 2251 h 2995"/>
              <a:gd name="T40" fmla="*/ 3443 w 3617"/>
              <a:gd name="T41" fmla="*/ 2489 h 2995"/>
              <a:gd name="T42" fmla="*/ 3617 w 3617"/>
              <a:gd name="T43" fmla="*/ 2994 h 2995"/>
              <a:gd name="T44" fmla="*/ 3615 w 3617"/>
              <a:gd name="T45" fmla="*/ 2995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17" h="2995">
                <a:moveTo>
                  <a:pt x="3615" y="2995"/>
                </a:moveTo>
                <a:cubicBezTo>
                  <a:pt x="3569" y="2780"/>
                  <a:pt x="3512" y="2614"/>
                  <a:pt x="3442" y="2490"/>
                </a:cubicBezTo>
                <a:cubicBezTo>
                  <a:pt x="3376" y="2374"/>
                  <a:pt x="3301" y="2296"/>
                  <a:pt x="3211" y="2252"/>
                </a:cubicBezTo>
                <a:cubicBezTo>
                  <a:pt x="3101" y="2199"/>
                  <a:pt x="2972" y="2196"/>
                  <a:pt x="2805" y="2243"/>
                </a:cubicBezTo>
                <a:cubicBezTo>
                  <a:pt x="2656" y="2286"/>
                  <a:pt x="2495" y="2363"/>
                  <a:pt x="2325" y="2445"/>
                </a:cubicBezTo>
                <a:cubicBezTo>
                  <a:pt x="2048" y="2579"/>
                  <a:pt x="1761" y="2718"/>
                  <a:pt x="1464" y="2740"/>
                </a:cubicBezTo>
                <a:cubicBezTo>
                  <a:pt x="1207" y="2758"/>
                  <a:pt x="984" y="2667"/>
                  <a:pt x="783" y="2459"/>
                </a:cubicBezTo>
                <a:cubicBezTo>
                  <a:pt x="661" y="2334"/>
                  <a:pt x="547" y="2166"/>
                  <a:pt x="424" y="1930"/>
                </a:cubicBezTo>
                <a:cubicBezTo>
                  <a:pt x="328" y="1745"/>
                  <a:pt x="189" y="1380"/>
                  <a:pt x="96" y="981"/>
                </a:cubicBezTo>
                <a:cubicBezTo>
                  <a:pt x="48" y="775"/>
                  <a:pt x="19" y="590"/>
                  <a:pt x="10" y="430"/>
                </a:cubicBezTo>
                <a:cubicBezTo>
                  <a:pt x="0" y="247"/>
                  <a:pt x="18" y="102"/>
                  <a:pt x="61" y="0"/>
                </a:cubicBezTo>
                <a:cubicBezTo>
                  <a:pt x="63" y="1"/>
                  <a:pt x="63" y="1"/>
                  <a:pt x="63" y="1"/>
                </a:cubicBezTo>
                <a:cubicBezTo>
                  <a:pt x="19" y="103"/>
                  <a:pt x="2" y="247"/>
                  <a:pt x="12" y="430"/>
                </a:cubicBezTo>
                <a:cubicBezTo>
                  <a:pt x="21" y="589"/>
                  <a:pt x="50" y="775"/>
                  <a:pt x="98" y="980"/>
                </a:cubicBezTo>
                <a:cubicBezTo>
                  <a:pt x="191" y="1379"/>
                  <a:pt x="330" y="1744"/>
                  <a:pt x="426" y="1930"/>
                </a:cubicBezTo>
                <a:cubicBezTo>
                  <a:pt x="549" y="2165"/>
                  <a:pt x="662" y="2333"/>
                  <a:pt x="784" y="2458"/>
                </a:cubicBezTo>
                <a:cubicBezTo>
                  <a:pt x="985" y="2665"/>
                  <a:pt x="1207" y="2756"/>
                  <a:pt x="1464" y="2738"/>
                </a:cubicBezTo>
                <a:cubicBezTo>
                  <a:pt x="1760" y="2716"/>
                  <a:pt x="2047" y="2578"/>
                  <a:pt x="2325" y="2444"/>
                </a:cubicBezTo>
                <a:cubicBezTo>
                  <a:pt x="2495" y="2362"/>
                  <a:pt x="2655" y="2284"/>
                  <a:pt x="2804" y="2242"/>
                </a:cubicBezTo>
                <a:cubicBezTo>
                  <a:pt x="2972" y="2194"/>
                  <a:pt x="3101" y="2197"/>
                  <a:pt x="3212" y="2251"/>
                </a:cubicBezTo>
                <a:cubicBezTo>
                  <a:pt x="3302" y="2295"/>
                  <a:pt x="3378" y="2373"/>
                  <a:pt x="3443" y="2489"/>
                </a:cubicBezTo>
                <a:cubicBezTo>
                  <a:pt x="3514" y="2614"/>
                  <a:pt x="3571" y="2779"/>
                  <a:pt x="3617" y="2994"/>
                </a:cubicBezTo>
                <a:lnTo>
                  <a:pt x="3615" y="299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1000"/>
                </a:schemeClr>
              </a:gs>
              <a:gs pos="40000">
                <a:srgbClr val="373937">
                  <a:alpha val="0"/>
                </a:srgbClr>
              </a:gs>
              <a:gs pos="100000">
                <a:srgbClr val="464746">
                  <a:alpha val="22000"/>
                </a:srgbClr>
              </a:gs>
              <a:gs pos="68000">
                <a:schemeClr val="tx2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642FC1B-03BA-4F68-B7B2-4CFD9BA9CF81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DE5DEFAD-A5EF-43BB-8D7A-BB9A8F3CC4EE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图片 131">
            <a:extLst>
              <a:ext uri="{FF2B5EF4-FFF2-40B4-BE49-F238E27FC236}">
                <a16:creationId xmlns:a16="http://schemas.microsoft.com/office/drawing/2014/main" id="{1D55876D-CEF5-AF41-991B-1014A545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44" y="666000"/>
            <a:ext cx="9577341" cy="6192000"/>
          </a:xfrm>
          <a:prstGeom prst="rect">
            <a:avLst/>
          </a:prstGeom>
        </p:spPr>
      </p:pic>
      <p:sp>
        <p:nvSpPr>
          <p:cNvPr id="133" name="文本框 132">
            <a:extLst>
              <a:ext uri="{FF2B5EF4-FFF2-40B4-BE49-F238E27FC236}">
                <a16:creationId xmlns:a16="http://schemas.microsoft.com/office/drawing/2014/main" id="{B4C293EA-5470-5243-97D2-CADA18E74ADB}"/>
              </a:ext>
            </a:extLst>
          </p:cNvPr>
          <p:cNvSpPr txBox="1"/>
          <p:nvPr/>
        </p:nvSpPr>
        <p:spPr>
          <a:xfrm>
            <a:off x="1740310" y="206477"/>
            <a:ext cx="492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SPI :</a:t>
            </a:r>
            <a:r>
              <a:rPr lang="en" altLang="zh-CN" dirty="0"/>
              <a:t> Presto Plugin</a:t>
            </a:r>
            <a:r>
              <a:rPr lang="zh-CN" altLang="en-US" dirty="0"/>
              <a:t>机制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5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27" grpId="0"/>
      <p:bldP spid="1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44D9AB-8F0C-46C2-8E8C-253912D72B14}"/>
              </a:ext>
            </a:extLst>
          </p:cNvPr>
          <p:cNvSpPr txBox="1"/>
          <p:nvPr/>
        </p:nvSpPr>
        <p:spPr>
          <a:xfrm>
            <a:off x="3726791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A23D7C-6294-48A8-9073-1126B926B7BB}"/>
              </a:ext>
            </a:extLst>
          </p:cNvPr>
          <p:cNvSpPr txBox="1"/>
          <p:nvPr/>
        </p:nvSpPr>
        <p:spPr>
          <a:xfrm>
            <a:off x="3793463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553692-393C-4C26-A6B3-9A54F7F6CB1A}"/>
              </a:ext>
            </a:extLst>
          </p:cNvPr>
          <p:cNvSpPr txBox="1"/>
          <p:nvPr/>
        </p:nvSpPr>
        <p:spPr>
          <a:xfrm>
            <a:off x="3872046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BE1158F-94EA-4943-8D46-8BF9354F0335}"/>
              </a:ext>
            </a:extLst>
          </p:cNvPr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AAA7044-9076-4457-8B85-3D800B81A499}"/>
              </a:ext>
            </a:extLst>
          </p:cNvPr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75486A-EBC8-45DA-8A84-1F24C9926EF2}"/>
              </a:ext>
            </a:extLst>
          </p:cNvPr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C89B4FB-8D7A-42B2-8D99-03220A6D52AC}"/>
              </a:ext>
            </a:extLst>
          </p:cNvPr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31B0A80-6ADF-4C17-B1EE-82B00A1D3681}"/>
              </a:ext>
            </a:extLst>
          </p:cNvPr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72561E1-C612-4E75-9277-E8602A17750F}"/>
              </a:ext>
            </a:extLst>
          </p:cNvPr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596609-E74A-4550-B2EC-452745A115BA}"/>
              </a:ext>
            </a:extLst>
          </p:cNvPr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2E986C-8318-4FD7-970D-D4F9C84AB6A1}"/>
              </a:ext>
            </a:extLst>
          </p:cNvPr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25C5E52-5DEB-461E-B0E7-6A02692F308B}"/>
              </a:ext>
            </a:extLst>
          </p:cNvPr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A36AC6E-A5DE-4BA9-9004-B239CC85C1F6}"/>
              </a:ext>
            </a:extLst>
          </p:cNvPr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C5D2D7A-F391-4DB1-B16D-C168450A34B3}"/>
              </a:ext>
            </a:extLst>
          </p:cNvPr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7165B1-61EC-472F-B9F1-94F7B5EDEEFE}"/>
              </a:ext>
            </a:extLst>
          </p:cNvPr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F35D353-98E3-4DA0-AA47-8FF781CE58FB}"/>
              </a:ext>
            </a:extLst>
          </p:cNvPr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EC20628-6C61-44F9-B7A9-488F9AD9F198}"/>
              </a:ext>
            </a:extLst>
          </p:cNvPr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20576B-705A-4622-A9E6-44B825F42AA5}"/>
              </a:ext>
            </a:extLst>
          </p:cNvPr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A5D4BC6-5218-4149-A520-BAD6A3B78FC3}"/>
              </a:ext>
            </a:extLst>
          </p:cNvPr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9D30914-FD85-43C4-A92F-D1A7ABB8ED70}"/>
              </a:ext>
            </a:extLst>
          </p:cNvPr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2ECEA92-A4D3-4B13-8ED3-6EFC44C14E36}"/>
              </a:ext>
            </a:extLst>
          </p:cNvPr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9CD65BD-CCFC-4849-86CE-E9D162CBB323}"/>
              </a:ext>
            </a:extLst>
          </p:cNvPr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078AB91-6743-4A1A-8CCD-0A7CDE035825}"/>
              </a:ext>
            </a:extLst>
          </p:cNvPr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DECB641-1757-4598-B227-5FED030F704B}"/>
              </a:ext>
            </a:extLst>
          </p:cNvPr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FD2F61F-327E-4BFA-A9EF-63ADA5049E47}"/>
              </a:ext>
            </a:extLst>
          </p:cNvPr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1CB6111-8D54-4E37-A6C2-4D3685FC626B}"/>
              </a:ext>
            </a:extLst>
          </p:cNvPr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5A75089-A340-4624-8927-027B6B24BA27}"/>
              </a:ext>
            </a:extLst>
          </p:cNvPr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CD27EE8-D69E-43C9-A2D9-27E937E75776}"/>
              </a:ext>
            </a:extLst>
          </p:cNvPr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5162DA2-1B8A-431D-9FBC-FAFD93BD283F}"/>
              </a:ext>
            </a:extLst>
          </p:cNvPr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02E7A1A-121D-425E-80BC-30EA466A3CB7}"/>
              </a:ext>
            </a:extLst>
          </p:cNvPr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0184CB0-F79A-4BBC-8F8B-378138C458A3}"/>
              </a:ext>
            </a:extLst>
          </p:cNvPr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A9A17F3-7C82-4DD8-9881-3B33D212ABCF}"/>
              </a:ext>
            </a:extLst>
          </p:cNvPr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310FB96-DA1C-4B4B-9ABA-73C7006C2859}"/>
              </a:ext>
            </a:extLst>
          </p:cNvPr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CFE5C1A-1726-41FD-939D-9A9EFC69ECF0}"/>
              </a:ext>
            </a:extLst>
          </p:cNvPr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030DBDF-8C8C-4CA8-89D4-D881E217DABB}"/>
              </a:ext>
            </a:extLst>
          </p:cNvPr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211E9A4-4611-474E-AAE7-32163ABF7011}"/>
              </a:ext>
            </a:extLst>
          </p:cNvPr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91E99D0-19EC-4F64-9ABC-4AAFFDF4AA3B}"/>
              </a:ext>
            </a:extLst>
          </p:cNvPr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9C42576-27C3-43C5-BB3C-2E93F5E9CB37}"/>
              </a:ext>
            </a:extLst>
          </p:cNvPr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6A20B27-73F4-4899-B45B-67FBD2933A3C}"/>
              </a:ext>
            </a:extLst>
          </p:cNvPr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38C1BCF-93F6-467C-A8D0-12DB8B74475B}"/>
              </a:ext>
            </a:extLst>
          </p:cNvPr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20F784D-AEFC-4B39-8A37-C97F8CA5B9F1}"/>
              </a:ext>
            </a:extLst>
          </p:cNvPr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>
            <a:extLst>
              <a:ext uri="{FF2B5EF4-FFF2-40B4-BE49-F238E27FC236}">
                <a16:creationId xmlns:a16="http://schemas.microsoft.com/office/drawing/2014/main" id="{E10D487B-5B88-44B9-BE22-40D24BF91D43}"/>
              </a:ext>
            </a:extLst>
          </p:cNvPr>
          <p:cNvSpPr txBox="1"/>
          <p:nvPr/>
        </p:nvSpPr>
        <p:spPr>
          <a:xfrm>
            <a:off x="4541730" y="2637414"/>
            <a:ext cx="3108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6600" dirty="0">
                <a:cs typeface="+mn-ea"/>
                <a:sym typeface="+mn-lt"/>
              </a:rPr>
              <a:t>Thanks</a:t>
            </a:r>
            <a:endParaRPr lang="zh-CN" altLang="en-US" sz="6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590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2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23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3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3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2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2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4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2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2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2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3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3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2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2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3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/>
      <p:bldP spid="4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CD74CF4-E3AC-42DE-BE86-BA549A10CED8}"/>
              </a:ext>
            </a:extLst>
          </p:cNvPr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AED42A-6513-4C4A-B81B-E6471E6EA26D}"/>
              </a:ext>
            </a:extLst>
          </p:cNvPr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DF232E9-434A-45A1-AB46-0289A115B839}"/>
              </a:ext>
            </a:extLst>
          </p:cNvPr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35A74A-F37C-4D21-8349-130CB4CBC913}"/>
              </a:ext>
            </a:extLst>
          </p:cNvPr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88320D-E277-405D-8507-2DF9FAD28CBF}"/>
              </a:ext>
            </a:extLst>
          </p:cNvPr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C46F47-B150-4E64-BDBC-6FD5E2B6A4CD}"/>
              </a:ext>
            </a:extLst>
          </p:cNvPr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E9DDEB-D483-4F4B-A0D1-01695E3552F4}"/>
              </a:ext>
            </a:extLst>
          </p:cNvPr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9DE8E9-A93D-470C-9260-C6AC384E3AC9}"/>
              </a:ext>
            </a:extLst>
          </p:cNvPr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E9EAC7-78C7-4183-BB9A-286766AD2B54}"/>
              </a:ext>
            </a:extLst>
          </p:cNvPr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4D159BF-362F-4D77-9FF9-A3A270CF781A}"/>
              </a:ext>
            </a:extLst>
          </p:cNvPr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E4EC92-6F90-431C-8C98-6A63D4E1C6F0}"/>
              </a:ext>
            </a:extLst>
          </p:cNvPr>
          <p:cNvCxnSpPr>
            <a:stCxn id="6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64C32B-FDF3-417B-9EFF-F02342164B9A}"/>
              </a:ext>
            </a:extLst>
          </p:cNvPr>
          <p:cNvCxnSpPr>
            <a:endCxn id="5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33E55B-4B2C-4FE7-8F58-FB06E303BF01}"/>
              </a:ext>
            </a:extLst>
          </p:cNvPr>
          <p:cNvCxnSpPr>
            <a:stCxn id="5" idx="1"/>
            <a:endCxn id="17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03D889-676F-4108-9C0D-F9F304363CAC}"/>
              </a:ext>
            </a:extLst>
          </p:cNvPr>
          <p:cNvCxnSpPr>
            <a:stCxn id="17" idx="3"/>
            <a:endCxn id="7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B276F9F-C0F6-448B-BE00-DC1A0D52BC9C}"/>
              </a:ext>
            </a:extLst>
          </p:cNvPr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40E2A2B-5DE1-4F35-B4F3-8CC2072CE168}"/>
              </a:ext>
            </a:extLst>
          </p:cNvPr>
          <p:cNvCxnSpPr>
            <a:stCxn id="7" idx="3"/>
            <a:endCxn id="20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59EE2E-F7EC-42BD-BAEB-9A4B496A70E2}"/>
              </a:ext>
            </a:extLst>
          </p:cNvPr>
          <p:cNvCxnSpPr>
            <a:stCxn id="9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CFC26F0-037C-4FB8-A92E-5A1A93CDE746}"/>
              </a:ext>
            </a:extLst>
          </p:cNvPr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C07957-A3F9-4DD4-9961-C5803F87310A}"/>
              </a:ext>
            </a:extLst>
          </p:cNvPr>
          <p:cNvCxnSpPr>
            <a:endCxn id="23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82CE081-1DD0-4EB3-98F9-064323B33F9A}"/>
              </a:ext>
            </a:extLst>
          </p:cNvPr>
          <p:cNvCxnSpPr>
            <a:stCxn id="8" idx="7"/>
            <a:endCxn id="23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8A57201-9A09-4A02-9AEB-9B8CA12AE11A}"/>
              </a:ext>
            </a:extLst>
          </p:cNvPr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BF0C59-05B0-4230-ACE6-599858A98603}"/>
              </a:ext>
            </a:extLst>
          </p:cNvPr>
          <p:cNvCxnSpPr>
            <a:endCxn id="8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07106E-D188-40B1-9689-165732D48FD0}"/>
              </a:ext>
            </a:extLst>
          </p:cNvPr>
          <p:cNvCxnSpPr>
            <a:stCxn id="11" idx="5"/>
            <a:endCxn id="26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B338EAF3-44B9-4418-81D0-EB834AF6C030}"/>
              </a:ext>
            </a:extLst>
          </p:cNvPr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54C545-A64C-4CC8-9A28-6859D61ACDB2}"/>
              </a:ext>
            </a:extLst>
          </p:cNvPr>
          <p:cNvCxnSpPr>
            <a:endCxn id="10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EABF20C-10A9-47FB-9659-BE8F84CD0410}"/>
              </a:ext>
            </a:extLst>
          </p:cNvPr>
          <p:cNvCxnSpPr>
            <a:stCxn id="12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E680195-068D-4E06-990A-C051533EF43A}"/>
              </a:ext>
            </a:extLst>
          </p:cNvPr>
          <p:cNvSpPr txBox="1"/>
          <p:nvPr/>
        </p:nvSpPr>
        <p:spPr>
          <a:xfrm>
            <a:off x="408559" y="2957481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56821F-81B2-43F3-9CDC-A7A18D31E619}"/>
              </a:ext>
            </a:extLst>
          </p:cNvPr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37A14-1A0A-4F07-988A-F54A75F6FE93}"/>
              </a:ext>
            </a:extLst>
          </p:cNvPr>
          <p:cNvSpPr txBox="1"/>
          <p:nvPr/>
        </p:nvSpPr>
        <p:spPr>
          <a:xfrm>
            <a:off x="3782335" y="2811362"/>
            <a:ext cx="17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03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39CF7F-0D11-4C2F-8D95-12C8DF59B4C4}"/>
              </a:ext>
            </a:extLst>
          </p:cNvPr>
          <p:cNvSpPr txBox="1"/>
          <p:nvPr/>
        </p:nvSpPr>
        <p:spPr>
          <a:xfrm>
            <a:off x="8859652" y="464086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04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1E1448-0C19-4E37-BF50-E8116C232D50}"/>
              </a:ext>
            </a:extLst>
          </p:cNvPr>
          <p:cNvSpPr/>
          <p:nvPr/>
        </p:nvSpPr>
        <p:spPr>
          <a:xfrm>
            <a:off x="934517" y="2551712"/>
            <a:ext cx="27762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Presto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简介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0E2C157-FD7A-4024-A1FE-8D4B8569E2C3}"/>
              </a:ext>
            </a:extLst>
          </p:cNvPr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16ACEBF-613E-4007-8E43-B91B35D82263}"/>
              </a:ext>
            </a:extLst>
          </p:cNvPr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0BD31-D617-405F-AE20-B280B28769AE}"/>
              </a:ext>
            </a:extLst>
          </p:cNvPr>
          <p:cNvSpPr/>
          <p:nvPr/>
        </p:nvSpPr>
        <p:spPr>
          <a:xfrm>
            <a:off x="4950116" y="2832318"/>
            <a:ext cx="3909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Presto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查询执行流程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38C31E7-FFC2-4B26-AA0E-EFCF4B60FE44}"/>
              </a:ext>
            </a:extLst>
          </p:cNvPr>
          <p:cNvSpPr/>
          <p:nvPr/>
        </p:nvSpPr>
        <p:spPr>
          <a:xfrm>
            <a:off x="2999181" y="4896039"/>
            <a:ext cx="4747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Presto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基本架构、数据模型</a:t>
            </a:r>
          </a:p>
          <a:p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9921A4B-99F2-464C-ABD8-E04EB9C51935}"/>
              </a:ext>
            </a:extLst>
          </p:cNvPr>
          <p:cNvSpPr/>
          <p:nvPr/>
        </p:nvSpPr>
        <p:spPr>
          <a:xfrm>
            <a:off x="8265713" y="5220849"/>
            <a:ext cx="38269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集成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Arctic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Connector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1A970F42-26B7-4BC5-87A4-2515471B713C}"/>
              </a:ext>
            </a:extLst>
          </p:cNvPr>
          <p:cNvSpPr txBox="1"/>
          <p:nvPr/>
        </p:nvSpPr>
        <p:spPr>
          <a:xfrm>
            <a:off x="3839860" y="366736"/>
            <a:ext cx="4502332" cy="1558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目录</a:t>
            </a:r>
            <a:endParaRPr lang="en-US" altLang="zh-CN" sz="72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11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-7.40741E-7 L -0.10886 -7.40741E-7 " pathEditMode="relative" rAng="0" ptsTypes="AA">
                                      <p:cBhvr>
                                        <p:cTn id="157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-7.40741E-7 L 8.33333E-7 -7.40741E-7 " pathEditMode="relative" rAng="0" ptsTypes="AA">
                                      <p:cBhvr>
                                        <p:cTn id="15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4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6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1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2.96296E-6 L 0.11081 -2.96296E-6 " pathEditMode="relative" rAng="0" ptsTypes="AA">
                                      <p:cBhvr>
                                        <p:cTn id="178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2.96296E-6 L 1.66667E-6 -2.96296E-6 " pathEditMode="relative" rAng="0" ptsTypes="AA">
                                      <p:cBhvr>
                                        <p:cTn id="18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0" grpId="0" animBg="1"/>
      <p:bldP spid="23" grpId="0" animBg="1"/>
      <p:bldP spid="26" grpId="0" animBg="1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4" grpId="0" animBg="1"/>
      <p:bldP spid="35" grpId="0" animBg="1"/>
      <p:bldP spid="36" grpId="0"/>
      <p:bldP spid="37" grpId="0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>
            <a:extLst>
              <a:ext uri="{FF2B5EF4-FFF2-40B4-BE49-F238E27FC236}">
                <a16:creationId xmlns:a16="http://schemas.microsoft.com/office/drawing/2014/main" id="{07F9E556-F228-4703-B298-F2F3C0E57B0E}"/>
              </a:ext>
            </a:extLst>
          </p:cNvPr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>
            <a:extLst>
              <a:ext uri="{FF2B5EF4-FFF2-40B4-BE49-F238E27FC236}">
                <a16:creationId xmlns:a16="http://schemas.microsoft.com/office/drawing/2014/main" id="{0AEEBF23-9E32-4A54-8EC7-9BE8A896CBAA}"/>
              </a:ext>
            </a:extLst>
          </p:cNvPr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>
            <a:extLst>
              <a:ext uri="{FF2B5EF4-FFF2-40B4-BE49-F238E27FC236}">
                <a16:creationId xmlns:a16="http://schemas.microsoft.com/office/drawing/2014/main" id="{4F396B9B-9424-49B4-AB8C-54F11F83A699}"/>
              </a:ext>
            </a:extLst>
          </p:cNvPr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>
            <a:extLst>
              <a:ext uri="{FF2B5EF4-FFF2-40B4-BE49-F238E27FC236}">
                <a16:creationId xmlns:a16="http://schemas.microsoft.com/office/drawing/2014/main" id="{7C3B6B9B-E0C3-445F-8165-AAF4B2376DC2}"/>
              </a:ext>
            </a:extLst>
          </p:cNvPr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970F42-26B7-4BC5-87A4-2515471B713C}"/>
              </a:ext>
            </a:extLst>
          </p:cNvPr>
          <p:cNvSpPr txBox="1"/>
          <p:nvPr/>
        </p:nvSpPr>
        <p:spPr>
          <a:xfrm>
            <a:off x="801057" y="489278"/>
            <a:ext cx="4502332" cy="58631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Agency FB" panose="020B0503020202020204" pitchFamily="34" charset="0"/>
                <a:cs typeface="+mn-ea"/>
                <a:sym typeface="+mn-lt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6D06B8-2EC7-44D7-B021-E2E2716336B0}"/>
              </a:ext>
            </a:extLst>
          </p:cNvPr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C955C-9754-4C84-A895-F52FA4558371}"/>
              </a:ext>
            </a:extLst>
          </p:cNvPr>
          <p:cNvSpPr txBox="1"/>
          <p:nvPr/>
        </p:nvSpPr>
        <p:spPr>
          <a:xfrm>
            <a:off x="7128930" y="3305875"/>
            <a:ext cx="4372087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Presto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简介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55883B-9AB2-4D03-8A14-BCDF50134D64}"/>
              </a:ext>
            </a:extLst>
          </p:cNvPr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01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9FF39D9-D768-4F77-B0C9-3E2E3CE71495}"/>
              </a:ext>
            </a:extLst>
          </p:cNvPr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2833AE-6197-4935-89F9-84969AC6BF5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4510C1-FFA9-45D0-AC6A-37E5CAE40A2D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图片 138">
            <a:extLst>
              <a:ext uri="{FF2B5EF4-FFF2-40B4-BE49-F238E27FC236}">
                <a16:creationId xmlns:a16="http://schemas.microsoft.com/office/drawing/2014/main" id="{73506646-88C6-214B-AE96-63C4F5BB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0" y="1262562"/>
            <a:ext cx="9080513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91">
            <a:extLst>
              <a:ext uri="{FF2B5EF4-FFF2-40B4-BE49-F238E27FC236}">
                <a16:creationId xmlns:a16="http://schemas.microsoft.com/office/drawing/2014/main" id="{5B823D83-2131-4464-9162-D8AE0C29C9D8}"/>
              </a:ext>
            </a:extLst>
          </p:cNvPr>
          <p:cNvSpPr/>
          <p:nvPr/>
        </p:nvSpPr>
        <p:spPr bwMode="auto">
          <a:xfrm rot="19800000">
            <a:off x="12144884" y="2466892"/>
            <a:ext cx="83822" cy="72470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196">
            <a:extLst>
              <a:ext uri="{FF2B5EF4-FFF2-40B4-BE49-F238E27FC236}">
                <a16:creationId xmlns:a16="http://schemas.microsoft.com/office/drawing/2014/main" id="{E7A38EEB-8EB6-4D68-89D3-5CAAB3BE4399}"/>
              </a:ext>
            </a:extLst>
          </p:cNvPr>
          <p:cNvSpPr/>
          <p:nvPr/>
        </p:nvSpPr>
        <p:spPr bwMode="auto">
          <a:xfrm rot="19800000">
            <a:off x="13255339" y="2407262"/>
            <a:ext cx="115237" cy="100544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02">
            <a:extLst>
              <a:ext uri="{FF2B5EF4-FFF2-40B4-BE49-F238E27FC236}">
                <a16:creationId xmlns:a16="http://schemas.microsoft.com/office/drawing/2014/main" id="{BFCC0555-787D-4F08-9D61-43D19303813A}"/>
              </a:ext>
            </a:extLst>
          </p:cNvPr>
          <p:cNvSpPr/>
          <p:nvPr/>
        </p:nvSpPr>
        <p:spPr bwMode="auto">
          <a:xfrm rot="19800000">
            <a:off x="12233397" y="3024045"/>
            <a:ext cx="71153" cy="62646"/>
          </a:xfrm>
          <a:custGeom>
            <a:avLst/>
            <a:gdLst>
              <a:gd name="T0" fmla="*/ 20 w 39"/>
              <a:gd name="T1" fmla="*/ 0 h 34"/>
              <a:gd name="T2" fmla="*/ 12 w 39"/>
              <a:gd name="T3" fmla="*/ 2 h 34"/>
              <a:gd name="T4" fmla="*/ 5 w 39"/>
              <a:gd name="T5" fmla="*/ 25 h 34"/>
              <a:gd name="T6" fmla="*/ 20 w 39"/>
              <a:gd name="T7" fmla="*/ 34 h 34"/>
              <a:gd name="T8" fmla="*/ 28 w 39"/>
              <a:gd name="T9" fmla="*/ 32 h 34"/>
              <a:gd name="T10" fmla="*/ 35 w 39"/>
              <a:gd name="T11" fmla="*/ 9 h 34"/>
              <a:gd name="T12" fmla="*/ 20 w 39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34">
                <a:moveTo>
                  <a:pt x="20" y="0"/>
                </a:moveTo>
                <a:cubicBezTo>
                  <a:pt x="17" y="0"/>
                  <a:pt x="14" y="1"/>
                  <a:pt x="12" y="2"/>
                </a:cubicBezTo>
                <a:cubicBezTo>
                  <a:pt x="3" y="6"/>
                  <a:pt x="0" y="17"/>
                  <a:pt x="5" y="25"/>
                </a:cubicBezTo>
                <a:cubicBezTo>
                  <a:pt x="8" y="31"/>
                  <a:pt x="14" y="34"/>
                  <a:pt x="20" y="34"/>
                </a:cubicBezTo>
                <a:cubicBezTo>
                  <a:pt x="22" y="34"/>
                  <a:pt x="25" y="33"/>
                  <a:pt x="28" y="32"/>
                </a:cubicBezTo>
                <a:cubicBezTo>
                  <a:pt x="36" y="28"/>
                  <a:pt x="39" y="17"/>
                  <a:pt x="35" y="9"/>
                </a:cubicBezTo>
                <a:cubicBezTo>
                  <a:pt x="32" y="3"/>
                  <a:pt x="26" y="0"/>
                  <a:pt x="20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13">
            <a:extLst>
              <a:ext uri="{FF2B5EF4-FFF2-40B4-BE49-F238E27FC236}">
                <a16:creationId xmlns:a16="http://schemas.microsoft.com/office/drawing/2014/main" id="{2D6DAD90-6329-4E53-A7D6-35006D39C076}"/>
              </a:ext>
            </a:extLst>
          </p:cNvPr>
          <p:cNvSpPr/>
          <p:nvPr/>
        </p:nvSpPr>
        <p:spPr bwMode="auto">
          <a:xfrm rot="19800000">
            <a:off x="11510194" y="1829467"/>
            <a:ext cx="125732" cy="109142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214">
            <a:extLst>
              <a:ext uri="{FF2B5EF4-FFF2-40B4-BE49-F238E27FC236}">
                <a16:creationId xmlns:a16="http://schemas.microsoft.com/office/drawing/2014/main" id="{AD708F0D-C851-4061-9783-6E7DB9FE871B}"/>
              </a:ext>
            </a:extLst>
          </p:cNvPr>
          <p:cNvSpPr/>
          <p:nvPr/>
        </p:nvSpPr>
        <p:spPr bwMode="auto">
          <a:xfrm rot="19800000">
            <a:off x="11048119" y="3114373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215">
            <a:extLst>
              <a:ext uri="{FF2B5EF4-FFF2-40B4-BE49-F238E27FC236}">
                <a16:creationId xmlns:a16="http://schemas.microsoft.com/office/drawing/2014/main" id="{503FFB00-69CA-4B57-AE59-9594260BF260}"/>
              </a:ext>
            </a:extLst>
          </p:cNvPr>
          <p:cNvSpPr/>
          <p:nvPr/>
        </p:nvSpPr>
        <p:spPr bwMode="auto">
          <a:xfrm rot="19800000">
            <a:off x="12209629" y="1968191"/>
            <a:ext cx="96918" cy="85566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227">
            <a:extLst>
              <a:ext uri="{FF2B5EF4-FFF2-40B4-BE49-F238E27FC236}">
                <a16:creationId xmlns:a16="http://schemas.microsoft.com/office/drawing/2014/main" id="{A4AAD9EC-B639-4131-B021-B4EE23C67DFB}"/>
              </a:ext>
            </a:extLst>
          </p:cNvPr>
          <p:cNvSpPr/>
          <p:nvPr/>
        </p:nvSpPr>
        <p:spPr bwMode="auto">
          <a:xfrm rot="19800000">
            <a:off x="11128768" y="4577490"/>
            <a:ext cx="126168" cy="109578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230">
            <a:extLst>
              <a:ext uri="{FF2B5EF4-FFF2-40B4-BE49-F238E27FC236}">
                <a16:creationId xmlns:a16="http://schemas.microsoft.com/office/drawing/2014/main" id="{7C7B3A4A-4F86-4B1D-8735-04263FF4CD51}"/>
              </a:ext>
            </a:extLst>
          </p:cNvPr>
          <p:cNvSpPr/>
          <p:nvPr/>
        </p:nvSpPr>
        <p:spPr bwMode="auto">
          <a:xfrm rot="19800000">
            <a:off x="10970124" y="3928092"/>
            <a:ext cx="60682" cy="52825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231">
            <a:extLst>
              <a:ext uri="{FF2B5EF4-FFF2-40B4-BE49-F238E27FC236}">
                <a16:creationId xmlns:a16="http://schemas.microsoft.com/office/drawing/2014/main" id="{10410D0F-2788-4B4A-BFFE-0FAE4D7B329A}"/>
              </a:ext>
            </a:extLst>
          </p:cNvPr>
          <p:cNvSpPr/>
          <p:nvPr/>
        </p:nvSpPr>
        <p:spPr bwMode="auto">
          <a:xfrm rot="19800000">
            <a:off x="11666905" y="2686826"/>
            <a:ext cx="59810" cy="52825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232">
            <a:extLst>
              <a:ext uri="{FF2B5EF4-FFF2-40B4-BE49-F238E27FC236}">
                <a16:creationId xmlns:a16="http://schemas.microsoft.com/office/drawing/2014/main" id="{F79C7F4F-3F69-48E2-9D4F-30443D1645B1}"/>
              </a:ext>
            </a:extLst>
          </p:cNvPr>
          <p:cNvSpPr/>
          <p:nvPr/>
        </p:nvSpPr>
        <p:spPr bwMode="auto">
          <a:xfrm rot="19800000">
            <a:off x="11887896" y="5096935"/>
            <a:ext cx="128475" cy="113135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233">
            <a:extLst>
              <a:ext uri="{FF2B5EF4-FFF2-40B4-BE49-F238E27FC236}">
                <a16:creationId xmlns:a16="http://schemas.microsoft.com/office/drawing/2014/main" id="{9A1ADD92-F37B-4B5D-BA9F-80C9FCF53978}"/>
              </a:ext>
            </a:extLst>
          </p:cNvPr>
          <p:cNvSpPr/>
          <p:nvPr/>
        </p:nvSpPr>
        <p:spPr bwMode="auto">
          <a:xfrm rot="19800000">
            <a:off x="12027619" y="3894277"/>
            <a:ext cx="128475" cy="111857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234">
            <a:extLst>
              <a:ext uri="{FF2B5EF4-FFF2-40B4-BE49-F238E27FC236}">
                <a16:creationId xmlns:a16="http://schemas.microsoft.com/office/drawing/2014/main" id="{5664A5D3-1DE5-442D-8F25-DC4083094EAE}"/>
              </a:ext>
            </a:extLst>
          </p:cNvPr>
          <p:cNvSpPr/>
          <p:nvPr/>
        </p:nvSpPr>
        <p:spPr bwMode="auto">
          <a:xfrm rot="19800000">
            <a:off x="11896483" y="3101515"/>
            <a:ext cx="87750" cy="76400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3 w 85"/>
              <a:gd name="T7" fmla="*/ 74 h 74"/>
              <a:gd name="T8" fmla="*/ 60 w 85"/>
              <a:gd name="T9" fmla="*/ 70 h 74"/>
              <a:gd name="T10" fmla="*/ 76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7" y="0"/>
                  <a:pt x="31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3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6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D1D87CC-5060-4D45-9DAC-3B8ECC5EC673}"/>
              </a:ext>
            </a:extLst>
          </p:cNvPr>
          <p:cNvSpPr/>
          <p:nvPr/>
        </p:nvSpPr>
        <p:spPr>
          <a:xfrm>
            <a:off x="11649619" y="4830581"/>
            <a:ext cx="66050" cy="66050"/>
          </a:xfrm>
          <a:prstGeom prst="ellipse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677EA8D-0D77-44B1-843B-FF417D0BD1EE}"/>
              </a:ext>
            </a:extLst>
          </p:cNvPr>
          <p:cNvCxnSpPr>
            <a:stCxn id="22" idx="4"/>
            <a:endCxn id="21" idx="5"/>
          </p:cNvCxnSpPr>
          <p:nvPr/>
        </p:nvCxnSpPr>
        <p:spPr>
          <a:xfrm flipV="1">
            <a:off x="12060431" y="5636749"/>
            <a:ext cx="40730" cy="864868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D8777D3-34E5-47D5-8813-801A4B6E62B8}"/>
              </a:ext>
            </a:extLst>
          </p:cNvPr>
          <p:cNvCxnSpPr>
            <a:stCxn id="10" idx="3"/>
            <a:endCxn id="9" idx="5"/>
          </p:cNvCxnSpPr>
          <p:nvPr/>
        </p:nvCxnSpPr>
        <p:spPr>
          <a:xfrm>
            <a:off x="11014116" y="3977121"/>
            <a:ext cx="206908" cy="608473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7E7BA62-D0AC-4295-A615-2FE6840D9E3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0987704" y="3215492"/>
            <a:ext cx="93935" cy="71588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2A2046B-6AA3-400D-8141-1010EEF4D3F1}"/>
              </a:ext>
            </a:extLst>
          </p:cNvPr>
          <p:cNvCxnSpPr>
            <a:stCxn id="14" idx="1"/>
            <a:endCxn id="7" idx="5"/>
          </p:cNvCxnSpPr>
          <p:nvPr/>
        </p:nvCxnSpPr>
        <p:spPr>
          <a:xfrm flipH="1">
            <a:off x="11140351" y="3119243"/>
            <a:ext cx="767326" cy="394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8">
            <a:extLst>
              <a:ext uri="{FF2B5EF4-FFF2-40B4-BE49-F238E27FC236}">
                <a16:creationId xmlns:a16="http://schemas.microsoft.com/office/drawing/2014/main" id="{29F52877-8441-4EE6-8290-30B0F0A7A579}"/>
              </a:ext>
            </a:extLst>
          </p:cNvPr>
          <p:cNvSpPr/>
          <p:nvPr/>
        </p:nvSpPr>
        <p:spPr bwMode="auto">
          <a:xfrm rot="19800000">
            <a:off x="11735841" y="6996073"/>
            <a:ext cx="115237" cy="100544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9">
            <a:extLst>
              <a:ext uri="{FF2B5EF4-FFF2-40B4-BE49-F238E27FC236}">
                <a16:creationId xmlns:a16="http://schemas.microsoft.com/office/drawing/2014/main" id="{E17B370D-414F-4BB2-967A-CD4974797698}"/>
              </a:ext>
            </a:extLst>
          </p:cNvPr>
          <p:cNvSpPr/>
          <p:nvPr/>
        </p:nvSpPr>
        <p:spPr bwMode="auto">
          <a:xfrm rot="19800000">
            <a:off x="12018541" y="5629855"/>
            <a:ext cx="113692" cy="100544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0">
            <a:extLst>
              <a:ext uri="{FF2B5EF4-FFF2-40B4-BE49-F238E27FC236}">
                <a16:creationId xmlns:a16="http://schemas.microsoft.com/office/drawing/2014/main" id="{F3AE70CC-FECA-4688-9402-472F294E36D5}"/>
              </a:ext>
            </a:extLst>
          </p:cNvPr>
          <p:cNvSpPr/>
          <p:nvPr/>
        </p:nvSpPr>
        <p:spPr bwMode="auto">
          <a:xfrm rot="19800000">
            <a:off x="11968148" y="6431976"/>
            <a:ext cx="104410" cy="92037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2">
            <a:extLst>
              <a:ext uri="{FF2B5EF4-FFF2-40B4-BE49-F238E27FC236}">
                <a16:creationId xmlns:a16="http://schemas.microsoft.com/office/drawing/2014/main" id="{808CC404-B2FE-44E0-8728-E766A4BFB1C7}"/>
              </a:ext>
            </a:extLst>
          </p:cNvPr>
          <p:cNvSpPr/>
          <p:nvPr/>
        </p:nvSpPr>
        <p:spPr bwMode="auto">
          <a:xfrm rot="19800000">
            <a:off x="10523911" y="5616578"/>
            <a:ext cx="124858" cy="110452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16">
            <a:extLst>
              <a:ext uri="{FF2B5EF4-FFF2-40B4-BE49-F238E27FC236}">
                <a16:creationId xmlns:a16="http://schemas.microsoft.com/office/drawing/2014/main" id="{A82B13CB-EADC-4934-B18A-A05872CD5164}"/>
              </a:ext>
            </a:extLst>
          </p:cNvPr>
          <p:cNvSpPr/>
          <p:nvPr/>
        </p:nvSpPr>
        <p:spPr bwMode="auto">
          <a:xfrm rot="19800000">
            <a:off x="10952762" y="6184982"/>
            <a:ext cx="96918" cy="86005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21">
            <a:extLst>
              <a:ext uri="{FF2B5EF4-FFF2-40B4-BE49-F238E27FC236}">
                <a16:creationId xmlns:a16="http://schemas.microsoft.com/office/drawing/2014/main" id="{4DF9F754-9B69-4598-8A6A-A8FF61681690}"/>
              </a:ext>
            </a:extLst>
          </p:cNvPr>
          <p:cNvSpPr/>
          <p:nvPr/>
        </p:nvSpPr>
        <p:spPr bwMode="auto">
          <a:xfrm rot="19800000">
            <a:off x="10346035" y="6790890"/>
            <a:ext cx="172469" cy="150042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22">
            <a:extLst>
              <a:ext uri="{FF2B5EF4-FFF2-40B4-BE49-F238E27FC236}">
                <a16:creationId xmlns:a16="http://schemas.microsoft.com/office/drawing/2014/main" id="{CEB6A0F3-633C-47B8-ACAD-4B8AC939EC44}"/>
              </a:ext>
            </a:extLst>
          </p:cNvPr>
          <p:cNvSpPr>
            <a:spLocks noEditPoints="1"/>
          </p:cNvSpPr>
          <p:nvPr/>
        </p:nvSpPr>
        <p:spPr bwMode="auto">
          <a:xfrm rot="19800000">
            <a:off x="11174811" y="7111343"/>
            <a:ext cx="160869" cy="151587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23">
            <a:extLst>
              <a:ext uri="{FF2B5EF4-FFF2-40B4-BE49-F238E27FC236}">
                <a16:creationId xmlns:a16="http://schemas.microsoft.com/office/drawing/2014/main" id="{AB633EF1-6AD7-44E6-9044-6C1C31AD30BB}"/>
              </a:ext>
            </a:extLst>
          </p:cNvPr>
          <p:cNvSpPr/>
          <p:nvPr/>
        </p:nvSpPr>
        <p:spPr bwMode="auto">
          <a:xfrm rot="19800000">
            <a:off x="11256850" y="7190983"/>
            <a:ext cx="82755" cy="78887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26">
            <a:extLst>
              <a:ext uri="{FF2B5EF4-FFF2-40B4-BE49-F238E27FC236}">
                <a16:creationId xmlns:a16="http://schemas.microsoft.com/office/drawing/2014/main" id="{15B79238-BBB2-43BA-93E9-38BC82951242}"/>
              </a:ext>
            </a:extLst>
          </p:cNvPr>
          <p:cNvSpPr/>
          <p:nvPr/>
        </p:nvSpPr>
        <p:spPr bwMode="auto">
          <a:xfrm rot="19800000">
            <a:off x="11348434" y="5356605"/>
            <a:ext cx="108278" cy="95130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400A45F-AEA6-437E-9C14-C3AED787329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0394759" y="5717697"/>
            <a:ext cx="162672" cy="108324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C862803-F1F0-4889-B707-474E981950CA}"/>
              </a:ext>
            </a:extLst>
          </p:cNvPr>
          <p:cNvCxnSpPr>
            <a:stCxn id="23" idx="4"/>
            <a:endCxn id="28" idx="2"/>
          </p:cNvCxnSpPr>
          <p:nvPr/>
        </p:nvCxnSpPr>
        <p:spPr>
          <a:xfrm flipV="1">
            <a:off x="10633644" y="5443828"/>
            <a:ext cx="744146" cy="25728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6BFAD74-2A9A-4C97-B396-3CE687FB9A5E}"/>
              </a:ext>
            </a:extLst>
          </p:cNvPr>
          <p:cNvCxnSpPr>
            <a:stCxn id="12" idx="1"/>
            <a:endCxn id="15" idx="5"/>
          </p:cNvCxnSpPr>
          <p:nvPr/>
        </p:nvCxnSpPr>
        <p:spPr>
          <a:xfrm flipH="1" flipV="1">
            <a:off x="11705996" y="4886958"/>
            <a:ext cx="198718" cy="23731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7C94084-A218-4271-9779-8061814ABBD9}"/>
              </a:ext>
            </a:extLst>
          </p:cNvPr>
          <p:cNvCxnSpPr>
            <a:stCxn id="12" idx="5"/>
            <a:endCxn id="13" idx="3"/>
          </p:cNvCxnSpPr>
          <p:nvPr/>
        </p:nvCxnSpPr>
        <p:spPr>
          <a:xfrm flipV="1">
            <a:off x="11982785" y="3999019"/>
            <a:ext cx="136381" cy="11063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7391F53-4815-4AB6-9298-FAFEA7F0E940}"/>
              </a:ext>
            </a:extLst>
          </p:cNvPr>
          <p:cNvCxnSpPr>
            <a:stCxn id="15" idx="0"/>
            <a:endCxn id="13" idx="2"/>
          </p:cNvCxnSpPr>
          <p:nvPr/>
        </p:nvCxnSpPr>
        <p:spPr>
          <a:xfrm flipV="1">
            <a:off x="11682644" y="3997777"/>
            <a:ext cx="378210" cy="83280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D8B7E69-FD1B-4A3D-88D4-E86CE4942E6F}"/>
              </a:ext>
            </a:extLst>
          </p:cNvPr>
          <p:cNvCxnSpPr>
            <a:stCxn id="14" idx="5"/>
            <a:endCxn id="3" idx="2"/>
          </p:cNvCxnSpPr>
          <p:nvPr/>
        </p:nvCxnSpPr>
        <p:spPr>
          <a:xfrm flipV="1">
            <a:off x="11961533" y="2533771"/>
            <a:ext cx="205315" cy="57345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B187300-36A6-41F2-8FBF-933D5F8981C0}"/>
              </a:ext>
            </a:extLst>
          </p:cNvPr>
          <p:cNvCxnSpPr>
            <a:endCxn id="8" idx="2"/>
          </p:cNvCxnSpPr>
          <p:nvPr/>
        </p:nvCxnSpPr>
        <p:spPr>
          <a:xfrm flipV="1">
            <a:off x="11720491" y="2046943"/>
            <a:ext cx="515503" cy="64515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ACD7444-17CA-4951-8F62-983AC9313EA6}"/>
              </a:ext>
            </a:extLst>
          </p:cNvPr>
          <p:cNvCxnSpPr>
            <a:stCxn id="7" idx="4"/>
            <a:endCxn id="13" idx="1"/>
          </p:cNvCxnSpPr>
          <p:nvPr/>
        </p:nvCxnSpPr>
        <p:spPr>
          <a:xfrm>
            <a:off x="11156442" y="3198528"/>
            <a:ext cx="887566" cy="72170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DD95508-5F62-4E6B-A2B9-77C7D9586F27}"/>
              </a:ext>
            </a:extLst>
          </p:cNvPr>
          <p:cNvCxnSpPr>
            <a:stCxn id="13" idx="4"/>
          </p:cNvCxnSpPr>
          <p:nvPr/>
        </p:nvCxnSpPr>
        <p:spPr>
          <a:xfrm flipV="1">
            <a:off x="12139705" y="3913939"/>
            <a:ext cx="523841" cy="662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C14831E-B2B0-4AA4-846E-8CF29D0BAE5F}"/>
              </a:ext>
            </a:extLst>
          </p:cNvPr>
          <p:cNvCxnSpPr/>
          <p:nvPr/>
        </p:nvCxnSpPr>
        <p:spPr>
          <a:xfrm flipH="1">
            <a:off x="11471350" y="5269524"/>
            <a:ext cx="764644" cy="9498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A1C9E76-8C50-43AB-A230-005915FFCE52}"/>
              </a:ext>
            </a:extLst>
          </p:cNvPr>
          <p:cNvCxnSpPr>
            <a:stCxn id="28" idx="3"/>
            <a:endCxn id="20" idx="5"/>
          </p:cNvCxnSpPr>
          <p:nvPr/>
        </p:nvCxnSpPr>
        <p:spPr>
          <a:xfrm>
            <a:off x="11425560" y="5445821"/>
            <a:ext cx="393701" cy="1559242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89E489F-A857-4B5D-9CD5-2346CF9D3788}"/>
              </a:ext>
            </a:extLst>
          </p:cNvPr>
          <p:cNvCxnSpPr>
            <a:stCxn id="9" idx="3"/>
            <a:endCxn id="23" idx="5"/>
          </p:cNvCxnSpPr>
          <p:nvPr/>
        </p:nvCxnSpPr>
        <p:spPr>
          <a:xfrm flipH="1">
            <a:off x="10616143" y="4679728"/>
            <a:ext cx="603104" cy="945667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380FB1B-12BC-42DE-B508-906624CCBC08}"/>
              </a:ext>
            </a:extLst>
          </p:cNvPr>
          <p:cNvCxnSpPr>
            <a:stCxn id="10" idx="4"/>
            <a:endCxn id="13" idx="2"/>
          </p:cNvCxnSpPr>
          <p:nvPr/>
        </p:nvCxnSpPr>
        <p:spPr>
          <a:xfrm>
            <a:off x="11023251" y="3968260"/>
            <a:ext cx="1037603" cy="2951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58CACA5-B991-4C0E-8EBA-448D3BC93231}"/>
              </a:ext>
            </a:extLst>
          </p:cNvPr>
          <p:cNvCxnSpPr>
            <a:stCxn id="9" idx="4"/>
            <a:endCxn id="15" idx="2"/>
          </p:cNvCxnSpPr>
          <p:nvPr/>
        </p:nvCxnSpPr>
        <p:spPr>
          <a:xfrm>
            <a:off x="11238535" y="4661429"/>
            <a:ext cx="411084" cy="20217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95EE9EF-5A00-4CDB-AB92-D0CE724B249C}"/>
              </a:ext>
            </a:extLst>
          </p:cNvPr>
          <p:cNvCxnSpPr>
            <a:stCxn id="14" idx="4"/>
            <a:endCxn id="13" idx="0"/>
          </p:cNvCxnSpPr>
          <p:nvPr/>
        </p:nvCxnSpPr>
        <p:spPr>
          <a:xfrm>
            <a:off x="11973039" y="3160187"/>
            <a:ext cx="90199" cy="74196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13C1750-1C87-4FD4-9C46-592B046D1F7B}"/>
              </a:ext>
            </a:extLst>
          </p:cNvPr>
          <p:cNvCxnSpPr>
            <a:stCxn id="11" idx="3"/>
            <a:endCxn id="14" idx="0"/>
          </p:cNvCxnSpPr>
          <p:nvPr/>
        </p:nvCxnSpPr>
        <p:spPr>
          <a:xfrm>
            <a:off x="11710016" y="2736112"/>
            <a:ext cx="210795" cy="37077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A93385F-0203-4295-AAC2-F99DE463CB4C}"/>
              </a:ext>
            </a:extLst>
          </p:cNvPr>
          <p:cNvCxnSpPr>
            <a:stCxn id="15" idx="4"/>
            <a:endCxn id="28" idx="5"/>
          </p:cNvCxnSpPr>
          <p:nvPr/>
        </p:nvCxnSpPr>
        <p:spPr>
          <a:xfrm flipH="1">
            <a:off x="11427356" y="4896631"/>
            <a:ext cx="255288" cy="46788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8849352-FA5E-477A-BCD0-AD3EED6D4B26}"/>
              </a:ext>
            </a:extLst>
          </p:cNvPr>
          <p:cNvCxnSpPr>
            <a:endCxn id="25" idx="5"/>
          </p:cNvCxnSpPr>
          <p:nvPr/>
        </p:nvCxnSpPr>
        <p:spPr>
          <a:xfrm flipH="1">
            <a:off x="10472089" y="6243411"/>
            <a:ext cx="459142" cy="55936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E22C8C-431A-4FED-B21F-2BCAD824FAC8}"/>
              </a:ext>
            </a:extLst>
          </p:cNvPr>
          <p:cNvCxnSpPr>
            <a:stCxn id="20" idx="5"/>
            <a:endCxn id="24" idx="4"/>
          </p:cNvCxnSpPr>
          <p:nvPr/>
        </p:nvCxnSpPr>
        <p:spPr>
          <a:xfrm flipH="1" flipV="1">
            <a:off x="11037097" y="6250944"/>
            <a:ext cx="782164" cy="75411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50FE8B8-D337-4241-BF8F-C70DAE7460C0}"/>
              </a:ext>
            </a:extLst>
          </p:cNvPr>
          <p:cNvCxnSpPr>
            <a:stCxn id="23" idx="3"/>
            <a:endCxn id="24" idx="0"/>
          </p:cNvCxnSpPr>
          <p:nvPr/>
        </p:nvCxnSpPr>
        <p:spPr>
          <a:xfrm>
            <a:off x="10614400" y="5719373"/>
            <a:ext cx="365320" cy="471370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8554967-27A0-4DF9-AE1A-936F59A93A36}"/>
              </a:ext>
            </a:extLst>
          </p:cNvPr>
          <p:cNvCxnSpPr>
            <a:stCxn id="28" idx="4"/>
            <a:endCxn id="21" idx="1"/>
          </p:cNvCxnSpPr>
          <p:nvPr/>
        </p:nvCxnSpPr>
        <p:spPr>
          <a:xfrm>
            <a:off x="11441889" y="5430057"/>
            <a:ext cx="590459" cy="223202"/>
          </a:xfrm>
          <a:prstGeom prst="line">
            <a:avLst/>
          </a:prstGeom>
          <a:ln w="3175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BE8FCB-57DC-4676-8E5D-92BBD12CA158}"/>
              </a:ext>
            </a:extLst>
          </p:cNvPr>
          <p:cNvCxnSpPr>
            <a:stCxn id="28" idx="2"/>
            <a:endCxn id="24" idx="5"/>
          </p:cNvCxnSpPr>
          <p:nvPr/>
        </p:nvCxnSpPr>
        <p:spPr>
          <a:xfrm flipH="1">
            <a:off x="11023263" y="5443828"/>
            <a:ext cx="354527" cy="74809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28EE06F-BE03-479C-82E9-58283ED56866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D0099DD-EDD8-467E-AD58-438428AD0A76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BECFDEE-2B22-9B4A-B0A7-B84F138FA528}"/>
              </a:ext>
            </a:extLst>
          </p:cNvPr>
          <p:cNvSpPr txBox="1"/>
          <p:nvPr/>
        </p:nvSpPr>
        <p:spPr>
          <a:xfrm>
            <a:off x="1765005" y="786809"/>
            <a:ext cx="145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社区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0ACE466F-9A81-D941-B3C3-79795148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1" y="1311058"/>
            <a:ext cx="9388982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55" grpId="0"/>
      <p:bldP spid="5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12">
            <a:extLst>
              <a:ext uri="{FF2B5EF4-FFF2-40B4-BE49-F238E27FC236}">
                <a16:creationId xmlns:a16="http://schemas.microsoft.com/office/drawing/2014/main" id="{51F2E44C-ADCC-4892-8D42-EAD93A49EEB2}"/>
              </a:ext>
            </a:extLst>
          </p:cNvPr>
          <p:cNvSpPr/>
          <p:nvPr/>
        </p:nvSpPr>
        <p:spPr bwMode="auto">
          <a:xfrm>
            <a:off x="5653175" y="5244562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226">
            <a:extLst>
              <a:ext uri="{FF2B5EF4-FFF2-40B4-BE49-F238E27FC236}">
                <a16:creationId xmlns:a16="http://schemas.microsoft.com/office/drawing/2014/main" id="{631903A8-076C-40D2-BB2D-5778BAF4E54C}"/>
              </a:ext>
            </a:extLst>
          </p:cNvPr>
          <p:cNvSpPr/>
          <p:nvPr/>
        </p:nvSpPr>
        <p:spPr bwMode="auto">
          <a:xfrm>
            <a:off x="6191760" y="5380601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228">
            <a:extLst>
              <a:ext uri="{FF2B5EF4-FFF2-40B4-BE49-F238E27FC236}">
                <a16:creationId xmlns:a16="http://schemas.microsoft.com/office/drawing/2014/main" id="{A040A8B0-5C44-4C49-8888-74782754881C}"/>
              </a:ext>
            </a:extLst>
          </p:cNvPr>
          <p:cNvSpPr>
            <a:spLocks noEditPoints="1"/>
          </p:cNvSpPr>
          <p:nvPr/>
        </p:nvSpPr>
        <p:spPr bwMode="auto">
          <a:xfrm>
            <a:off x="6674629" y="5220418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229">
            <a:extLst>
              <a:ext uri="{FF2B5EF4-FFF2-40B4-BE49-F238E27FC236}">
                <a16:creationId xmlns:a16="http://schemas.microsoft.com/office/drawing/2014/main" id="{F3003DFA-B744-4850-8D9A-692B9D1F9D42}"/>
              </a:ext>
            </a:extLst>
          </p:cNvPr>
          <p:cNvSpPr/>
          <p:nvPr/>
        </p:nvSpPr>
        <p:spPr bwMode="auto">
          <a:xfrm>
            <a:off x="6706665" y="5300277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3B111-DA5F-42D5-99E9-8630D4011C68}"/>
              </a:ext>
            </a:extLst>
          </p:cNvPr>
          <p:cNvSpPr txBox="1"/>
          <p:nvPr/>
        </p:nvSpPr>
        <p:spPr>
          <a:xfrm>
            <a:off x="801057" y="829179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50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39C639-1B06-4DEB-9FA0-57D4979FC856}"/>
              </a:ext>
            </a:extLst>
          </p:cNvPr>
          <p:cNvSpPr/>
          <p:nvPr/>
        </p:nvSpPr>
        <p:spPr>
          <a:xfrm>
            <a:off x="3794961" y="3012882"/>
            <a:ext cx="3031888" cy="56890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B896B9-B6EB-41B6-B4E0-60A68EE29EB2}"/>
              </a:ext>
            </a:extLst>
          </p:cNvPr>
          <p:cNvSpPr txBox="1"/>
          <p:nvPr/>
        </p:nvSpPr>
        <p:spPr>
          <a:xfrm>
            <a:off x="5785964" y="3504558"/>
            <a:ext cx="437208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Presto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基本架构、数据模型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B9A83D-936F-4913-BB81-A0612769B3A2}"/>
              </a:ext>
            </a:extLst>
          </p:cNvPr>
          <p:cNvSpPr/>
          <p:nvPr/>
        </p:nvSpPr>
        <p:spPr>
          <a:xfrm>
            <a:off x="4005905" y="3420850"/>
            <a:ext cx="157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Part 02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EA004CE-EBAF-4A29-883A-33933D3D55EE}"/>
              </a:ext>
            </a:extLst>
          </p:cNvPr>
          <p:cNvCxnSpPr/>
          <p:nvPr/>
        </p:nvCxnSpPr>
        <p:spPr>
          <a:xfrm>
            <a:off x="3473518" y="3969974"/>
            <a:ext cx="7927907" cy="35651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C4D3272-0AB2-40CD-80D4-CABDFFB7E90C}"/>
              </a:ext>
            </a:extLst>
          </p:cNvPr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6020D902-4092-4033-951E-E06DB19A8863}"/>
              </a:ext>
            </a:extLst>
          </p:cNvPr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4" name="Freeform 20113">
              <a:extLst>
                <a:ext uri="{FF2B5EF4-FFF2-40B4-BE49-F238E27FC236}">
                  <a16:creationId xmlns:a16="http://schemas.microsoft.com/office/drawing/2014/main" id="{48B63C43-D104-474A-8D05-10058C136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20173">
              <a:extLst>
                <a:ext uri="{FF2B5EF4-FFF2-40B4-BE49-F238E27FC236}">
                  <a16:creationId xmlns:a16="http://schemas.microsoft.com/office/drawing/2014/main" id="{06F78A0A-9561-4BEC-A6BD-FE928BB6BF3C}"/>
                </a:ext>
              </a:extLst>
            </p:cNvPr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20175">
              <a:extLst>
                <a:ext uri="{FF2B5EF4-FFF2-40B4-BE49-F238E27FC236}">
                  <a16:creationId xmlns:a16="http://schemas.microsoft.com/office/drawing/2014/main" id="{315F770A-4236-4A52-B471-FD8233732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20176">
              <a:extLst>
                <a:ext uri="{FF2B5EF4-FFF2-40B4-BE49-F238E27FC236}">
                  <a16:creationId xmlns:a16="http://schemas.microsoft.com/office/drawing/2014/main" id="{25D86302-E2C9-4A5A-A0A9-756FAE1D8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20177">
              <a:extLst>
                <a:ext uri="{FF2B5EF4-FFF2-40B4-BE49-F238E27FC236}">
                  <a16:creationId xmlns:a16="http://schemas.microsoft.com/office/drawing/2014/main" id="{C8B9C415-F3A4-4931-99DD-5A4DB7C2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20181">
              <a:extLst>
                <a:ext uri="{FF2B5EF4-FFF2-40B4-BE49-F238E27FC236}">
                  <a16:creationId xmlns:a16="http://schemas.microsoft.com/office/drawing/2014/main" id="{D03DABC9-CF6F-42E6-96B9-F7E67E6E57CE}"/>
                </a:ext>
              </a:extLst>
            </p:cNvPr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20182">
              <a:extLst>
                <a:ext uri="{FF2B5EF4-FFF2-40B4-BE49-F238E27FC236}">
                  <a16:creationId xmlns:a16="http://schemas.microsoft.com/office/drawing/2014/main" id="{49DBAEA2-222C-4CD5-9F0E-FA25C5625E75}"/>
                </a:ext>
              </a:extLst>
            </p:cNvPr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20183">
              <a:extLst>
                <a:ext uri="{FF2B5EF4-FFF2-40B4-BE49-F238E27FC236}">
                  <a16:creationId xmlns:a16="http://schemas.microsoft.com/office/drawing/2014/main" id="{5210C516-22DA-4A44-8FEB-DF5A44D4A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20184">
              <a:extLst>
                <a:ext uri="{FF2B5EF4-FFF2-40B4-BE49-F238E27FC236}">
                  <a16:creationId xmlns:a16="http://schemas.microsoft.com/office/drawing/2014/main" id="{4F1D1CEE-79CF-415B-A460-E4676F591C0C}"/>
                </a:ext>
              </a:extLst>
            </p:cNvPr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20185">
              <a:extLst>
                <a:ext uri="{FF2B5EF4-FFF2-40B4-BE49-F238E27FC236}">
                  <a16:creationId xmlns:a16="http://schemas.microsoft.com/office/drawing/2014/main" id="{FF031773-7E13-4B7A-9132-3A7B201BF0D0}"/>
                </a:ext>
              </a:extLst>
            </p:cNvPr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20186">
              <a:extLst>
                <a:ext uri="{FF2B5EF4-FFF2-40B4-BE49-F238E27FC236}">
                  <a16:creationId xmlns:a16="http://schemas.microsoft.com/office/drawing/2014/main" id="{EC361469-A33A-4067-AD05-EDABAEA91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20187">
              <a:extLst>
                <a:ext uri="{FF2B5EF4-FFF2-40B4-BE49-F238E27FC236}">
                  <a16:creationId xmlns:a16="http://schemas.microsoft.com/office/drawing/2014/main" id="{D9C28BA3-1E70-448D-A190-A4F75EA46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20188">
              <a:extLst>
                <a:ext uri="{FF2B5EF4-FFF2-40B4-BE49-F238E27FC236}">
                  <a16:creationId xmlns:a16="http://schemas.microsoft.com/office/drawing/2014/main" id="{1D2DED5C-8BDC-4648-97C0-B2F648EA961D}"/>
                </a:ext>
              </a:extLst>
            </p:cNvPr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20189">
              <a:extLst>
                <a:ext uri="{FF2B5EF4-FFF2-40B4-BE49-F238E27FC236}">
                  <a16:creationId xmlns:a16="http://schemas.microsoft.com/office/drawing/2014/main" id="{FDC1D8A5-B972-488D-B441-D0EE081D1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20190">
              <a:extLst>
                <a:ext uri="{FF2B5EF4-FFF2-40B4-BE49-F238E27FC236}">
                  <a16:creationId xmlns:a16="http://schemas.microsoft.com/office/drawing/2014/main" id="{27296C2A-AE02-4789-8C82-27BB5B924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20191">
              <a:extLst>
                <a:ext uri="{FF2B5EF4-FFF2-40B4-BE49-F238E27FC236}">
                  <a16:creationId xmlns:a16="http://schemas.microsoft.com/office/drawing/2014/main" id="{67EBEF0D-10FB-48C9-BB9A-CC28553C80DE}"/>
                </a:ext>
              </a:extLst>
            </p:cNvPr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192">
              <a:extLst>
                <a:ext uri="{FF2B5EF4-FFF2-40B4-BE49-F238E27FC236}">
                  <a16:creationId xmlns:a16="http://schemas.microsoft.com/office/drawing/2014/main" id="{FCB886F7-0ED3-4415-B30D-4E85397A8C4C}"/>
                </a:ext>
              </a:extLst>
            </p:cNvPr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0193">
              <a:extLst>
                <a:ext uri="{FF2B5EF4-FFF2-40B4-BE49-F238E27FC236}">
                  <a16:creationId xmlns:a16="http://schemas.microsoft.com/office/drawing/2014/main" id="{B78EB3D5-7DBC-4F54-9C8C-B5BAA5F15078}"/>
                </a:ext>
              </a:extLst>
            </p:cNvPr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194">
              <a:extLst>
                <a:ext uri="{FF2B5EF4-FFF2-40B4-BE49-F238E27FC236}">
                  <a16:creationId xmlns:a16="http://schemas.microsoft.com/office/drawing/2014/main" id="{EDEAB649-4107-4579-96AE-6DE0E98A8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199">
              <a:extLst>
                <a:ext uri="{FF2B5EF4-FFF2-40B4-BE49-F238E27FC236}">
                  <a16:creationId xmlns:a16="http://schemas.microsoft.com/office/drawing/2014/main" id="{AAE1D286-9623-4867-948B-EBEA48AA135E}"/>
                </a:ext>
              </a:extLst>
            </p:cNvPr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0200">
              <a:extLst>
                <a:ext uri="{FF2B5EF4-FFF2-40B4-BE49-F238E27FC236}">
                  <a16:creationId xmlns:a16="http://schemas.microsoft.com/office/drawing/2014/main" id="{89E3E237-6FB8-47D9-BEBB-ADDDDFA7CA10}"/>
                </a:ext>
              </a:extLst>
            </p:cNvPr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201">
              <a:extLst>
                <a:ext uri="{FF2B5EF4-FFF2-40B4-BE49-F238E27FC236}">
                  <a16:creationId xmlns:a16="http://schemas.microsoft.com/office/drawing/2014/main" id="{77A1C078-50F3-48A1-BA6E-86E90C366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0204">
              <a:extLst>
                <a:ext uri="{FF2B5EF4-FFF2-40B4-BE49-F238E27FC236}">
                  <a16:creationId xmlns:a16="http://schemas.microsoft.com/office/drawing/2014/main" id="{B988EEE0-FA0A-4E60-B9F8-77E133529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0205">
              <a:extLst>
                <a:ext uri="{FF2B5EF4-FFF2-40B4-BE49-F238E27FC236}">
                  <a16:creationId xmlns:a16="http://schemas.microsoft.com/office/drawing/2014/main" id="{C2489FFE-7361-447B-AF2B-280E04ED4878}"/>
                </a:ext>
              </a:extLst>
            </p:cNvPr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0208">
              <a:extLst>
                <a:ext uri="{FF2B5EF4-FFF2-40B4-BE49-F238E27FC236}">
                  <a16:creationId xmlns:a16="http://schemas.microsoft.com/office/drawing/2014/main" id="{3CD430A0-C839-4FAB-8635-2246E3BCEB87}"/>
                </a:ext>
              </a:extLst>
            </p:cNvPr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0209">
              <a:extLst>
                <a:ext uri="{FF2B5EF4-FFF2-40B4-BE49-F238E27FC236}">
                  <a16:creationId xmlns:a16="http://schemas.microsoft.com/office/drawing/2014/main" id="{2E7B39E9-9D5F-443C-9FE5-3F608559DE9D}"/>
                </a:ext>
              </a:extLst>
            </p:cNvPr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0210">
              <a:extLst>
                <a:ext uri="{FF2B5EF4-FFF2-40B4-BE49-F238E27FC236}">
                  <a16:creationId xmlns:a16="http://schemas.microsoft.com/office/drawing/2014/main" id="{C6443F61-60DD-4299-9B0C-F26EACDFC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0213">
              <a:extLst>
                <a:ext uri="{FF2B5EF4-FFF2-40B4-BE49-F238E27FC236}">
                  <a16:creationId xmlns:a16="http://schemas.microsoft.com/office/drawing/2014/main" id="{B9CBFE7B-EF88-499C-818B-2857BB07F50B}"/>
                </a:ext>
              </a:extLst>
            </p:cNvPr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214">
              <a:extLst>
                <a:ext uri="{FF2B5EF4-FFF2-40B4-BE49-F238E27FC236}">
                  <a16:creationId xmlns:a16="http://schemas.microsoft.com/office/drawing/2014/main" id="{76053779-D970-4314-AF56-E54062003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0215">
              <a:extLst>
                <a:ext uri="{FF2B5EF4-FFF2-40B4-BE49-F238E27FC236}">
                  <a16:creationId xmlns:a16="http://schemas.microsoft.com/office/drawing/2014/main" id="{C29D5301-125F-42F9-AF08-E31E9B3B76A4}"/>
                </a:ext>
              </a:extLst>
            </p:cNvPr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0217">
              <a:extLst>
                <a:ext uri="{FF2B5EF4-FFF2-40B4-BE49-F238E27FC236}">
                  <a16:creationId xmlns:a16="http://schemas.microsoft.com/office/drawing/2014/main" id="{AEBF2882-6D99-4716-8ABA-00ECDB067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0218">
              <a:extLst>
                <a:ext uri="{FF2B5EF4-FFF2-40B4-BE49-F238E27FC236}">
                  <a16:creationId xmlns:a16="http://schemas.microsoft.com/office/drawing/2014/main" id="{635FE875-1F63-41D4-B8F0-9BCB90C5D2C8}"/>
                </a:ext>
              </a:extLst>
            </p:cNvPr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0219">
              <a:extLst>
                <a:ext uri="{FF2B5EF4-FFF2-40B4-BE49-F238E27FC236}">
                  <a16:creationId xmlns:a16="http://schemas.microsoft.com/office/drawing/2014/main" id="{0C00D8FB-E449-4A36-A1D6-443AE9A1C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0223">
              <a:extLst>
                <a:ext uri="{FF2B5EF4-FFF2-40B4-BE49-F238E27FC236}">
                  <a16:creationId xmlns:a16="http://schemas.microsoft.com/office/drawing/2014/main" id="{A9CB22E3-8B4F-4A8C-879F-70E7B8150B5F}"/>
                </a:ext>
              </a:extLst>
            </p:cNvPr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0224">
              <a:extLst>
                <a:ext uri="{FF2B5EF4-FFF2-40B4-BE49-F238E27FC236}">
                  <a16:creationId xmlns:a16="http://schemas.microsoft.com/office/drawing/2014/main" id="{48E8DEE1-D0D7-413B-959A-452C9830C4C4}"/>
                </a:ext>
              </a:extLst>
            </p:cNvPr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0225">
              <a:extLst>
                <a:ext uri="{FF2B5EF4-FFF2-40B4-BE49-F238E27FC236}">
                  <a16:creationId xmlns:a16="http://schemas.microsoft.com/office/drawing/2014/main" id="{28B00E91-235C-4E72-BCED-1F29354A8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0226">
              <a:extLst>
                <a:ext uri="{FF2B5EF4-FFF2-40B4-BE49-F238E27FC236}">
                  <a16:creationId xmlns:a16="http://schemas.microsoft.com/office/drawing/2014/main" id="{CA7CA91C-2CB0-435F-8C79-9B9CB1BCEE7E}"/>
                </a:ext>
              </a:extLst>
            </p:cNvPr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20227">
              <a:extLst>
                <a:ext uri="{FF2B5EF4-FFF2-40B4-BE49-F238E27FC236}">
                  <a16:creationId xmlns:a16="http://schemas.microsoft.com/office/drawing/2014/main" id="{0F2C285C-978A-4EA8-867B-49C41820C139}"/>
                </a:ext>
              </a:extLst>
            </p:cNvPr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20228">
              <a:extLst>
                <a:ext uri="{FF2B5EF4-FFF2-40B4-BE49-F238E27FC236}">
                  <a16:creationId xmlns:a16="http://schemas.microsoft.com/office/drawing/2014/main" id="{00F0C2A7-0C24-4C56-B71D-5028E5FEA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20252">
              <a:extLst>
                <a:ext uri="{FF2B5EF4-FFF2-40B4-BE49-F238E27FC236}">
                  <a16:creationId xmlns:a16="http://schemas.microsoft.com/office/drawing/2014/main" id="{31E6091F-19DA-4D54-8535-5848AD3FB0D1}"/>
                </a:ext>
              </a:extLst>
            </p:cNvPr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20253">
              <a:extLst>
                <a:ext uri="{FF2B5EF4-FFF2-40B4-BE49-F238E27FC236}">
                  <a16:creationId xmlns:a16="http://schemas.microsoft.com/office/drawing/2014/main" id="{28644302-6AB3-4ABD-9A20-35965B308061}"/>
                </a:ext>
              </a:extLst>
            </p:cNvPr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20254">
              <a:extLst>
                <a:ext uri="{FF2B5EF4-FFF2-40B4-BE49-F238E27FC236}">
                  <a16:creationId xmlns:a16="http://schemas.microsoft.com/office/drawing/2014/main" id="{80254E31-9DBC-4A3F-9849-93B93CCAAD36}"/>
                </a:ext>
              </a:extLst>
            </p:cNvPr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20256">
              <a:extLst>
                <a:ext uri="{FF2B5EF4-FFF2-40B4-BE49-F238E27FC236}">
                  <a16:creationId xmlns:a16="http://schemas.microsoft.com/office/drawing/2014/main" id="{D5247AD2-5E9A-478A-97B9-BDE9AFE55895}"/>
                </a:ext>
              </a:extLst>
            </p:cNvPr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20257">
              <a:extLst>
                <a:ext uri="{FF2B5EF4-FFF2-40B4-BE49-F238E27FC236}">
                  <a16:creationId xmlns:a16="http://schemas.microsoft.com/office/drawing/2014/main" id="{62746CF5-DCA3-45EA-AC5F-25C9542EB44B}"/>
                </a:ext>
              </a:extLst>
            </p:cNvPr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0258">
              <a:extLst>
                <a:ext uri="{FF2B5EF4-FFF2-40B4-BE49-F238E27FC236}">
                  <a16:creationId xmlns:a16="http://schemas.microsoft.com/office/drawing/2014/main" id="{621EF9F6-C32A-4FC9-9148-C58E892DDBF8}"/>
                </a:ext>
              </a:extLst>
            </p:cNvPr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0259">
              <a:extLst>
                <a:ext uri="{FF2B5EF4-FFF2-40B4-BE49-F238E27FC236}">
                  <a16:creationId xmlns:a16="http://schemas.microsoft.com/office/drawing/2014/main" id="{0CCC1632-CDD6-4F8C-84B4-03B256033B3B}"/>
                </a:ext>
              </a:extLst>
            </p:cNvPr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0260">
              <a:extLst>
                <a:ext uri="{FF2B5EF4-FFF2-40B4-BE49-F238E27FC236}">
                  <a16:creationId xmlns:a16="http://schemas.microsoft.com/office/drawing/2014/main" id="{B1F9A86B-0F8C-4A29-9100-8C68818CDACC}"/>
                </a:ext>
              </a:extLst>
            </p:cNvPr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0262">
              <a:extLst>
                <a:ext uri="{FF2B5EF4-FFF2-40B4-BE49-F238E27FC236}">
                  <a16:creationId xmlns:a16="http://schemas.microsoft.com/office/drawing/2014/main" id="{F70158A7-F1E5-4012-824B-A9C3F21DD3B7}"/>
                </a:ext>
              </a:extLst>
            </p:cNvPr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0263">
              <a:extLst>
                <a:ext uri="{FF2B5EF4-FFF2-40B4-BE49-F238E27FC236}">
                  <a16:creationId xmlns:a16="http://schemas.microsoft.com/office/drawing/2014/main" id="{C57D7590-F759-421F-AE38-62889C5EA6EB}"/>
                </a:ext>
              </a:extLst>
            </p:cNvPr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0293">
              <a:extLst>
                <a:ext uri="{FF2B5EF4-FFF2-40B4-BE49-F238E27FC236}">
                  <a16:creationId xmlns:a16="http://schemas.microsoft.com/office/drawing/2014/main" id="{131928B4-2D5F-40E0-96E6-3D2943E6A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0294">
              <a:extLst>
                <a:ext uri="{FF2B5EF4-FFF2-40B4-BE49-F238E27FC236}">
                  <a16:creationId xmlns:a16="http://schemas.microsoft.com/office/drawing/2014/main" id="{007DBFD9-A51E-4A1C-9EF6-221DB025E071}"/>
                </a:ext>
              </a:extLst>
            </p:cNvPr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0295">
              <a:extLst>
                <a:ext uri="{FF2B5EF4-FFF2-40B4-BE49-F238E27FC236}">
                  <a16:creationId xmlns:a16="http://schemas.microsoft.com/office/drawing/2014/main" id="{FB31741A-2780-459A-A07E-9C3FA6F32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0296">
              <a:extLst>
                <a:ext uri="{FF2B5EF4-FFF2-40B4-BE49-F238E27FC236}">
                  <a16:creationId xmlns:a16="http://schemas.microsoft.com/office/drawing/2014/main" id="{8EBFDDAF-39B3-46BE-AC46-543638A12934}"/>
                </a:ext>
              </a:extLst>
            </p:cNvPr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0297">
              <a:extLst>
                <a:ext uri="{FF2B5EF4-FFF2-40B4-BE49-F238E27FC236}">
                  <a16:creationId xmlns:a16="http://schemas.microsoft.com/office/drawing/2014/main" id="{4C7720F1-542B-4164-8378-9C7D6717C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0298">
              <a:extLst>
                <a:ext uri="{FF2B5EF4-FFF2-40B4-BE49-F238E27FC236}">
                  <a16:creationId xmlns:a16="http://schemas.microsoft.com/office/drawing/2014/main" id="{DBD214E2-A1A5-465B-A9FF-D5B9A9B8B42D}"/>
                </a:ext>
              </a:extLst>
            </p:cNvPr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299">
              <a:extLst>
                <a:ext uri="{FF2B5EF4-FFF2-40B4-BE49-F238E27FC236}">
                  <a16:creationId xmlns:a16="http://schemas.microsoft.com/office/drawing/2014/main" id="{2837D754-62F5-49B1-B112-550FAD693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0306">
              <a:extLst>
                <a:ext uri="{FF2B5EF4-FFF2-40B4-BE49-F238E27FC236}">
                  <a16:creationId xmlns:a16="http://schemas.microsoft.com/office/drawing/2014/main" id="{998B6A9C-64EC-488A-82FC-62654C19DBA6}"/>
                </a:ext>
              </a:extLst>
            </p:cNvPr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0307">
              <a:extLst>
                <a:ext uri="{FF2B5EF4-FFF2-40B4-BE49-F238E27FC236}">
                  <a16:creationId xmlns:a16="http://schemas.microsoft.com/office/drawing/2014/main" id="{58EAE37B-6B37-4DF5-9770-CA6CBBCE0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0308">
              <a:extLst>
                <a:ext uri="{FF2B5EF4-FFF2-40B4-BE49-F238E27FC236}">
                  <a16:creationId xmlns:a16="http://schemas.microsoft.com/office/drawing/2014/main" id="{14DDFA14-ABD4-437D-A752-BDB4F32C7FED}"/>
                </a:ext>
              </a:extLst>
            </p:cNvPr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0309">
              <a:extLst>
                <a:ext uri="{FF2B5EF4-FFF2-40B4-BE49-F238E27FC236}">
                  <a16:creationId xmlns:a16="http://schemas.microsoft.com/office/drawing/2014/main" id="{2BFC5CEF-44CD-4B3B-A936-DD5173F9A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0310">
              <a:extLst>
                <a:ext uri="{FF2B5EF4-FFF2-40B4-BE49-F238E27FC236}">
                  <a16:creationId xmlns:a16="http://schemas.microsoft.com/office/drawing/2014/main" id="{C5989109-E08C-44F5-889B-A11E4695CFDB}"/>
                </a:ext>
              </a:extLst>
            </p:cNvPr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0312">
              <a:extLst>
                <a:ext uri="{FF2B5EF4-FFF2-40B4-BE49-F238E27FC236}">
                  <a16:creationId xmlns:a16="http://schemas.microsoft.com/office/drawing/2014/main" id="{0B4E04A8-CDC9-4149-9E07-3F9AA4099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0313">
              <a:extLst>
                <a:ext uri="{FF2B5EF4-FFF2-40B4-BE49-F238E27FC236}">
                  <a16:creationId xmlns:a16="http://schemas.microsoft.com/office/drawing/2014/main" id="{5955EB93-B207-49CA-96F8-FCC5A2B208EB}"/>
                </a:ext>
              </a:extLst>
            </p:cNvPr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0314">
              <a:extLst>
                <a:ext uri="{FF2B5EF4-FFF2-40B4-BE49-F238E27FC236}">
                  <a16:creationId xmlns:a16="http://schemas.microsoft.com/office/drawing/2014/main" id="{91D4B240-7646-43CA-8936-91D7844C0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0315">
              <a:extLst>
                <a:ext uri="{FF2B5EF4-FFF2-40B4-BE49-F238E27FC236}">
                  <a16:creationId xmlns:a16="http://schemas.microsoft.com/office/drawing/2014/main" id="{F3975EB4-6FEB-4840-8AF9-377EA5C49ADE}"/>
                </a:ext>
              </a:extLst>
            </p:cNvPr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0316">
              <a:extLst>
                <a:ext uri="{FF2B5EF4-FFF2-40B4-BE49-F238E27FC236}">
                  <a16:creationId xmlns:a16="http://schemas.microsoft.com/office/drawing/2014/main" id="{5AEF93D5-04CC-4E7E-A216-089268BB0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317">
              <a:extLst>
                <a:ext uri="{FF2B5EF4-FFF2-40B4-BE49-F238E27FC236}">
                  <a16:creationId xmlns:a16="http://schemas.microsoft.com/office/drawing/2014/main" id="{5FA74737-C38C-448F-9048-5E806A04AA9E}"/>
                </a:ext>
              </a:extLst>
            </p:cNvPr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0318">
              <a:extLst>
                <a:ext uri="{FF2B5EF4-FFF2-40B4-BE49-F238E27FC236}">
                  <a16:creationId xmlns:a16="http://schemas.microsoft.com/office/drawing/2014/main" id="{4369AE5A-76AD-403B-8584-4BFD5EAE3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0423">
              <a:extLst>
                <a:ext uri="{FF2B5EF4-FFF2-40B4-BE49-F238E27FC236}">
                  <a16:creationId xmlns:a16="http://schemas.microsoft.com/office/drawing/2014/main" id="{F2B9992C-EF34-4877-B30E-2F9792AC96F0}"/>
                </a:ext>
              </a:extLst>
            </p:cNvPr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0541">
              <a:extLst>
                <a:ext uri="{FF2B5EF4-FFF2-40B4-BE49-F238E27FC236}">
                  <a16:creationId xmlns:a16="http://schemas.microsoft.com/office/drawing/2014/main" id="{D9EACEE1-F812-4666-A06D-0A448F772BE6}"/>
                </a:ext>
              </a:extLst>
            </p:cNvPr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0648">
              <a:extLst>
                <a:ext uri="{FF2B5EF4-FFF2-40B4-BE49-F238E27FC236}">
                  <a16:creationId xmlns:a16="http://schemas.microsoft.com/office/drawing/2014/main" id="{4BFC4C38-A94D-4167-9540-9B349DC6C8EC}"/>
                </a:ext>
              </a:extLst>
            </p:cNvPr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0655">
              <a:extLst>
                <a:ext uri="{FF2B5EF4-FFF2-40B4-BE49-F238E27FC236}">
                  <a16:creationId xmlns:a16="http://schemas.microsoft.com/office/drawing/2014/main" id="{05F857CD-7EAD-4449-B49C-AEA406509B45}"/>
                </a:ext>
              </a:extLst>
            </p:cNvPr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0676">
              <a:extLst>
                <a:ext uri="{FF2B5EF4-FFF2-40B4-BE49-F238E27FC236}">
                  <a16:creationId xmlns:a16="http://schemas.microsoft.com/office/drawing/2014/main" id="{9BD19F95-266C-4CB7-A5F2-055E698C3634}"/>
                </a:ext>
              </a:extLst>
            </p:cNvPr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0677">
              <a:extLst>
                <a:ext uri="{FF2B5EF4-FFF2-40B4-BE49-F238E27FC236}">
                  <a16:creationId xmlns:a16="http://schemas.microsoft.com/office/drawing/2014/main" id="{7394E0FB-BAE7-4001-8BA0-484ECB366840}"/>
                </a:ext>
              </a:extLst>
            </p:cNvPr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0679">
              <a:extLst>
                <a:ext uri="{FF2B5EF4-FFF2-40B4-BE49-F238E27FC236}">
                  <a16:creationId xmlns:a16="http://schemas.microsoft.com/office/drawing/2014/main" id="{67BFFACB-7747-4209-A081-05E17CD9089F}"/>
                </a:ext>
              </a:extLst>
            </p:cNvPr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680">
              <a:extLst>
                <a:ext uri="{FF2B5EF4-FFF2-40B4-BE49-F238E27FC236}">
                  <a16:creationId xmlns:a16="http://schemas.microsoft.com/office/drawing/2014/main" id="{F155D0C6-B8E7-4DFF-855A-226334617CB1}"/>
                </a:ext>
              </a:extLst>
            </p:cNvPr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0681">
              <a:extLst>
                <a:ext uri="{FF2B5EF4-FFF2-40B4-BE49-F238E27FC236}">
                  <a16:creationId xmlns:a16="http://schemas.microsoft.com/office/drawing/2014/main" id="{06A87FC9-26C2-4173-9BCE-BBF52A44DF9A}"/>
                </a:ext>
              </a:extLst>
            </p:cNvPr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0683">
              <a:extLst>
                <a:ext uri="{FF2B5EF4-FFF2-40B4-BE49-F238E27FC236}">
                  <a16:creationId xmlns:a16="http://schemas.microsoft.com/office/drawing/2014/main" id="{B49C2485-CE7E-45B6-91F8-63814DC3C240}"/>
                </a:ext>
              </a:extLst>
            </p:cNvPr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0684">
              <a:extLst>
                <a:ext uri="{FF2B5EF4-FFF2-40B4-BE49-F238E27FC236}">
                  <a16:creationId xmlns:a16="http://schemas.microsoft.com/office/drawing/2014/main" id="{E413C4E2-D78E-49B4-B75D-F1BDD19E4BE2}"/>
                </a:ext>
              </a:extLst>
            </p:cNvPr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0709">
              <a:extLst>
                <a:ext uri="{FF2B5EF4-FFF2-40B4-BE49-F238E27FC236}">
                  <a16:creationId xmlns:a16="http://schemas.microsoft.com/office/drawing/2014/main" id="{DEC5A716-1FA6-4F5E-8F0E-71BB9EED0A1A}"/>
                </a:ext>
              </a:extLst>
            </p:cNvPr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0710">
              <a:extLst>
                <a:ext uri="{FF2B5EF4-FFF2-40B4-BE49-F238E27FC236}">
                  <a16:creationId xmlns:a16="http://schemas.microsoft.com/office/drawing/2014/main" id="{AE45BFF1-02A4-4030-86FA-482B6525C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0716">
              <a:extLst>
                <a:ext uri="{FF2B5EF4-FFF2-40B4-BE49-F238E27FC236}">
                  <a16:creationId xmlns:a16="http://schemas.microsoft.com/office/drawing/2014/main" id="{5000B2E9-D3EE-45E3-836A-603A6A90A36C}"/>
                </a:ext>
              </a:extLst>
            </p:cNvPr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0717">
              <a:extLst>
                <a:ext uri="{FF2B5EF4-FFF2-40B4-BE49-F238E27FC236}">
                  <a16:creationId xmlns:a16="http://schemas.microsoft.com/office/drawing/2014/main" id="{B0089374-5651-4E0A-9614-234D01A13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0718">
              <a:extLst>
                <a:ext uri="{FF2B5EF4-FFF2-40B4-BE49-F238E27FC236}">
                  <a16:creationId xmlns:a16="http://schemas.microsoft.com/office/drawing/2014/main" id="{511A9C6A-4942-4422-B033-76938EF391B3}"/>
                </a:ext>
              </a:extLst>
            </p:cNvPr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0719">
              <a:extLst>
                <a:ext uri="{FF2B5EF4-FFF2-40B4-BE49-F238E27FC236}">
                  <a16:creationId xmlns:a16="http://schemas.microsoft.com/office/drawing/2014/main" id="{0BD7E2D7-0A75-4B69-BD78-67686CB36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20720">
              <a:extLst>
                <a:ext uri="{FF2B5EF4-FFF2-40B4-BE49-F238E27FC236}">
                  <a16:creationId xmlns:a16="http://schemas.microsoft.com/office/drawing/2014/main" id="{58AD4637-9296-44F6-8CC3-9391BCA42CD6}"/>
                </a:ext>
              </a:extLst>
            </p:cNvPr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20721">
              <a:extLst>
                <a:ext uri="{FF2B5EF4-FFF2-40B4-BE49-F238E27FC236}">
                  <a16:creationId xmlns:a16="http://schemas.microsoft.com/office/drawing/2014/main" id="{8D26D798-0A05-4D73-8033-B3A61F1E69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20722">
              <a:extLst>
                <a:ext uri="{FF2B5EF4-FFF2-40B4-BE49-F238E27FC236}">
                  <a16:creationId xmlns:a16="http://schemas.microsoft.com/office/drawing/2014/main" id="{CE1F9D26-41AD-4DB2-8D41-4DB0166371F8}"/>
                </a:ext>
              </a:extLst>
            </p:cNvPr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20723">
              <a:extLst>
                <a:ext uri="{FF2B5EF4-FFF2-40B4-BE49-F238E27FC236}">
                  <a16:creationId xmlns:a16="http://schemas.microsoft.com/office/drawing/2014/main" id="{87752910-0BE4-43CA-9DE5-4A2570A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20724">
              <a:extLst>
                <a:ext uri="{FF2B5EF4-FFF2-40B4-BE49-F238E27FC236}">
                  <a16:creationId xmlns:a16="http://schemas.microsoft.com/office/drawing/2014/main" id="{3D05A997-33C4-4F1F-A241-B1360C933112}"/>
                </a:ext>
              </a:extLst>
            </p:cNvPr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B99E43A-81D0-479F-B8AD-3BD6114437E1}"/>
                </a:ext>
              </a:extLst>
            </p:cNvPr>
            <p:cNvCxnSpPr>
              <a:stCxn id="37" idx="2"/>
              <a:endCxn id="7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01160A8-F91B-400B-883A-0CB41F0AC9FA}"/>
                </a:ext>
              </a:extLst>
            </p:cNvPr>
            <p:cNvCxnSpPr>
              <a:stCxn id="51" idx="2"/>
              <a:endCxn id="7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reeform 20292">
              <a:extLst>
                <a:ext uri="{FF2B5EF4-FFF2-40B4-BE49-F238E27FC236}">
                  <a16:creationId xmlns:a16="http://schemas.microsoft.com/office/drawing/2014/main" id="{FB281A01-F53D-4779-A9BB-B5738F6FF7CE}"/>
                </a:ext>
              </a:extLst>
            </p:cNvPr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4C8380D-8E6C-47EB-908C-38F5A99891D8}"/>
              </a:ext>
            </a:extLst>
          </p:cNvPr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8" name="Freeform 20113">
              <a:extLst>
                <a:ext uri="{FF2B5EF4-FFF2-40B4-BE49-F238E27FC236}">
                  <a16:creationId xmlns:a16="http://schemas.microsoft.com/office/drawing/2014/main" id="{F3D751CC-7059-4806-9FD7-A03F98236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20173">
              <a:extLst>
                <a:ext uri="{FF2B5EF4-FFF2-40B4-BE49-F238E27FC236}">
                  <a16:creationId xmlns:a16="http://schemas.microsoft.com/office/drawing/2014/main" id="{4D9D7705-A123-4DD0-BA24-C479D4CEC90B}"/>
                </a:ext>
              </a:extLst>
            </p:cNvPr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20175">
              <a:extLst>
                <a:ext uri="{FF2B5EF4-FFF2-40B4-BE49-F238E27FC236}">
                  <a16:creationId xmlns:a16="http://schemas.microsoft.com/office/drawing/2014/main" id="{EA4FEDDD-D102-48F1-8749-78AC05B37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20176">
              <a:extLst>
                <a:ext uri="{FF2B5EF4-FFF2-40B4-BE49-F238E27FC236}">
                  <a16:creationId xmlns:a16="http://schemas.microsoft.com/office/drawing/2014/main" id="{F9441EE5-8387-4429-971E-70BDE541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20177">
              <a:extLst>
                <a:ext uri="{FF2B5EF4-FFF2-40B4-BE49-F238E27FC236}">
                  <a16:creationId xmlns:a16="http://schemas.microsoft.com/office/drawing/2014/main" id="{F02DC8BE-DF79-4DB6-82CD-4D989CE8E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20178">
              <a:extLst>
                <a:ext uri="{FF2B5EF4-FFF2-40B4-BE49-F238E27FC236}">
                  <a16:creationId xmlns:a16="http://schemas.microsoft.com/office/drawing/2014/main" id="{B519A665-AC3C-48F8-BB0A-416B2BD663EF}"/>
                </a:ext>
              </a:extLst>
            </p:cNvPr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20179">
              <a:extLst>
                <a:ext uri="{FF2B5EF4-FFF2-40B4-BE49-F238E27FC236}">
                  <a16:creationId xmlns:a16="http://schemas.microsoft.com/office/drawing/2014/main" id="{D867BC3D-F353-48F2-A04A-3B111C820AA3}"/>
                </a:ext>
              </a:extLst>
            </p:cNvPr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20180">
              <a:extLst>
                <a:ext uri="{FF2B5EF4-FFF2-40B4-BE49-F238E27FC236}">
                  <a16:creationId xmlns:a16="http://schemas.microsoft.com/office/drawing/2014/main" id="{ED3E65A1-C4B9-4425-A225-814DF2A65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20181">
              <a:extLst>
                <a:ext uri="{FF2B5EF4-FFF2-40B4-BE49-F238E27FC236}">
                  <a16:creationId xmlns:a16="http://schemas.microsoft.com/office/drawing/2014/main" id="{D5BF8F38-F8D2-47B8-B34F-8B468FF88AEF}"/>
                </a:ext>
              </a:extLst>
            </p:cNvPr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20182">
              <a:extLst>
                <a:ext uri="{FF2B5EF4-FFF2-40B4-BE49-F238E27FC236}">
                  <a16:creationId xmlns:a16="http://schemas.microsoft.com/office/drawing/2014/main" id="{405A13E0-C430-41FF-8DDD-F3B0ACF00CF4}"/>
                </a:ext>
              </a:extLst>
            </p:cNvPr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20183">
              <a:extLst>
                <a:ext uri="{FF2B5EF4-FFF2-40B4-BE49-F238E27FC236}">
                  <a16:creationId xmlns:a16="http://schemas.microsoft.com/office/drawing/2014/main" id="{63C945F8-6AE0-434D-84C2-81724AF40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20184">
              <a:extLst>
                <a:ext uri="{FF2B5EF4-FFF2-40B4-BE49-F238E27FC236}">
                  <a16:creationId xmlns:a16="http://schemas.microsoft.com/office/drawing/2014/main" id="{E69B53E1-6C4F-4667-AFB0-FC6F8CB29F0D}"/>
                </a:ext>
              </a:extLst>
            </p:cNvPr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20185">
              <a:extLst>
                <a:ext uri="{FF2B5EF4-FFF2-40B4-BE49-F238E27FC236}">
                  <a16:creationId xmlns:a16="http://schemas.microsoft.com/office/drawing/2014/main" id="{34C60F54-0F49-4615-9CEE-C0C60337CF5E}"/>
                </a:ext>
              </a:extLst>
            </p:cNvPr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20186">
              <a:extLst>
                <a:ext uri="{FF2B5EF4-FFF2-40B4-BE49-F238E27FC236}">
                  <a16:creationId xmlns:a16="http://schemas.microsoft.com/office/drawing/2014/main" id="{C9E375DD-7DE7-4359-B196-427F17EFF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20187">
              <a:extLst>
                <a:ext uri="{FF2B5EF4-FFF2-40B4-BE49-F238E27FC236}">
                  <a16:creationId xmlns:a16="http://schemas.microsoft.com/office/drawing/2014/main" id="{6D649FB1-AA64-4DE5-BBD6-F7D182858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20188">
              <a:extLst>
                <a:ext uri="{FF2B5EF4-FFF2-40B4-BE49-F238E27FC236}">
                  <a16:creationId xmlns:a16="http://schemas.microsoft.com/office/drawing/2014/main" id="{B7CE3CA2-8288-4B93-B884-27B46E6DA4E9}"/>
                </a:ext>
              </a:extLst>
            </p:cNvPr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20189">
              <a:extLst>
                <a:ext uri="{FF2B5EF4-FFF2-40B4-BE49-F238E27FC236}">
                  <a16:creationId xmlns:a16="http://schemas.microsoft.com/office/drawing/2014/main" id="{FE6110CD-CE26-49D0-930A-ED1D02A3A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20190">
              <a:extLst>
                <a:ext uri="{FF2B5EF4-FFF2-40B4-BE49-F238E27FC236}">
                  <a16:creationId xmlns:a16="http://schemas.microsoft.com/office/drawing/2014/main" id="{389B25A1-52D2-425A-9A1A-52CD8FFE6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20191">
              <a:extLst>
                <a:ext uri="{FF2B5EF4-FFF2-40B4-BE49-F238E27FC236}">
                  <a16:creationId xmlns:a16="http://schemas.microsoft.com/office/drawing/2014/main" id="{DE3739B2-3F0A-4344-B592-D7853776B096}"/>
                </a:ext>
              </a:extLst>
            </p:cNvPr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20192">
              <a:extLst>
                <a:ext uri="{FF2B5EF4-FFF2-40B4-BE49-F238E27FC236}">
                  <a16:creationId xmlns:a16="http://schemas.microsoft.com/office/drawing/2014/main" id="{55CA7CC7-2203-4EE7-8446-214933E17840}"/>
                </a:ext>
              </a:extLst>
            </p:cNvPr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20193">
              <a:extLst>
                <a:ext uri="{FF2B5EF4-FFF2-40B4-BE49-F238E27FC236}">
                  <a16:creationId xmlns:a16="http://schemas.microsoft.com/office/drawing/2014/main" id="{C9436B3E-F43F-4E48-B55C-232911BF7461}"/>
                </a:ext>
              </a:extLst>
            </p:cNvPr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20194">
              <a:extLst>
                <a:ext uri="{FF2B5EF4-FFF2-40B4-BE49-F238E27FC236}">
                  <a16:creationId xmlns:a16="http://schemas.microsoft.com/office/drawing/2014/main" id="{4D7AA26F-9056-4118-8C2C-8791B1477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20196">
              <a:extLst>
                <a:ext uri="{FF2B5EF4-FFF2-40B4-BE49-F238E27FC236}">
                  <a16:creationId xmlns:a16="http://schemas.microsoft.com/office/drawing/2014/main" id="{2577A5AD-9FEA-4694-9CCD-919A0302436D}"/>
                </a:ext>
              </a:extLst>
            </p:cNvPr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20197">
              <a:extLst>
                <a:ext uri="{FF2B5EF4-FFF2-40B4-BE49-F238E27FC236}">
                  <a16:creationId xmlns:a16="http://schemas.microsoft.com/office/drawing/2014/main" id="{2F5DFB50-D145-4F1F-B507-BAE0CBEE33F3}"/>
                </a:ext>
              </a:extLst>
            </p:cNvPr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20198">
              <a:extLst>
                <a:ext uri="{FF2B5EF4-FFF2-40B4-BE49-F238E27FC236}">
                  <a16:creationId xmlns:a16="http://schemas.microsoft.com/office/drawing/2014/main" id="{32685C4B-1E4A-4F59-8328-4B5822870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20199">
              <a:extLst>
                <a:ext uri="{FF2B5EF4-FFF2-40B4-BE49-F238E27FC236}">
                  <a16:creationId xmlns:a16="http://schemas.microsoft.com/office/drawing/2014/main" id="{FFE47A54-B735-459C-A5FF-FC42F80A23C7}"/>
                </a:ext>
              </a:extLst>
            </p:cNvPr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Freeform 20200">
              <a:extLst>
                <a:ext uri="{FF2B5EF4-FFF2-40B4-BE49-F238E27FC236}">
                  <a16:creationId xmlns:a16="http://schemas.microsoft.com/office/drawing/2014/main" id="{D8A0AF62-0061-4B2D-A5E5-EC5915E924CC}"/>
                </a:ext>
              </a:extLst>
            </p:cNvPr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20201">
              <a:extLst>
                <a:ext uri="{FF2B5EF4-FFF2-40B4-BE49-F238E27FC236}">
                  <a16:creationId xmlns:a16="http://schemas.microsoft.com/office/drawing/2014/main" id="{7D43516E-370A-4C95-B000-38DF384E2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20204">
              <a:extLst>
                <a:ext uri="{FF2B5EF4-FFF2-40B4-BE49-F238E27FC236}">
                  <a16:creationId xmlns:a16="http://schemas.microsoft.com/office/drawing/2014/main" id="{3F9AD541-71A6-48B1-8777-1062D9BC0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Freeform 20205">
              <a:extLst>
                <a:ext uri="{FF2B5EF4-FFF2-40B4-BE49-F238E27FC236}">
                  <a16:creationId xmlns:a16="http://schemas.microsoft.com/office/drawing/2014/main" id="{2B1EF791-C699-47E0-91BE-550553B1E4B9}"/>
                </a:ext>
              </a:extLst>
            </p:cNvPr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0206">
              <a:extLst>
                <a:ext uri="{FF2B5EF4-FFF2-40B4-BE49-F238E27FC236}">
                  <a16:creationId xmlns:a16="http://schemas.microsoft.com/office/drawing/2014/main" id="{98DCEA5F-4FE2-4756-947A-0904E0E473FE}"/>
                </a:ext>
              </a:extLst>
            </p:cNvPr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0207">
              <a:extLst>
                <a:ext uri="{FF2B5EF4-FFF2-40B4-BE49-F238E27FC236}">
                  <a16:creationId xmlns:a16="http://schemas.microsoft.com/office/drawing/2014/main" id="{4F7093FE-5B9E-4C38-B779-FAD4C19A97E6}"/>
                </a:ext>
              </a:extLst>
            </p:cNvPr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20208">
              <a:extLst>
                <a:ext uri="{FF2B5EF4-FFF2-40B4-BE49-F238E27FC236}">
                  <a16:creationId xmlns:a16="http://schemas.microsoft.com/office/drawing/2014/main" id="{444C046E-B549-4186-9B23-E951925B5640}"/>
                </a:ext>
              </a:extLst>
            </p:cNvPr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20209">
              <a:extLst>
                <a:ext uri="{FF2B5EF4-FFF2-40B4-BE49-F238E27FC236}">
                  <a16:creationId xmlns:a16="http://schemas.microsoft.com/office/drawing/2014/main" id="{93EB72C3-600B-4FAB-9432-FA46472563CF}"/>
                </a:ext>
              </a:extLst>
            </p:cNvPr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20210">
              <a:extLst>
                <a:ext uri="{FF2B5EF4-FFF2-40B4-BE49-F238E27FC236}">
                  <a16:creationId xmlns:a16="http://schemas.microsoft.com/office/drawing/2014/main" id="{9B5857DE-A071-4314-8B64-6E1C1DA909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20213">
              <a:extLst>
                <a:ext uri="{FF2B5EF4-FFF2-40B4-BE49-F238E27FC236}">
                  <a16:creationId xmlns:a16="http://schemas.microsoft.com/office/drawing/2014/main" id="{AEE7A2FB-F918-40C0-80D4-93D51742CA91}"/>
                </a:ext>
              </a:extLst>
            </p:cNvPr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0215">
              <a:extLst>
                <a:ext uri="{FF2B5EF4-FFF2-40B4-BE49-F238E27FC236}">
                  <a16:creationId xmlns:a16="http://schemas.microsoft.com/office/drawing/2014/main" id="{ECA5505B-A301-4641-A343-23B4B95E1785}"/>
                </a:ext>
              </a:extLst>
            </p:cNvPr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0216">
              <a:extLst>
                <a:ext uri="{FF2B5EF4-FFF2-40B4-BE49-F238E27FC236}">
                  <a16:creationId xmlns:a16="http://schemas.microsoft.com/office/drawing/2014/main" id="{D673F888-17D4-4F16-AC29-0004235FEA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20217">
              <a:extLst>
                <a:ext uri="{FF2B5EF4-FFF2-40B4-BE49-F238E27FC236}">
                  <a16:creationId xmlns:a16="http://schemas.microsoft.com/office/drawing/2014/main" id="{2E17D3F7-820D-4C60-88FA-AB7F0863E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20218">
              <a:extLst>
                <a:ext uri="{FF2B5EF4-FFF2-40B4-BE49-F238E27FC236}">
                  <a16:creationId xmlns:a16="http://schemas.microsoft.com/office/drawing/2014/main" id="{33B11869-A18B-47D3-B5E0-D3CE2516A812}"/>
                </a:ext>
              </a:extLst>
            </p:cNvPr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20219">
              <a:extLst>
                <a:ext uri="{FF2B5EF4-FFF2-40B4-BE49-F238E27FC236}">
                  <a16:creationId xmlns:a16="http://schemas.microsoft.com/office/drawing/2014/main" id="{C60C7A24-EB74-42CA-A01E-AD93163157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20223">
              <a:extLst>
                <a:ext uri="{FF2B5EF4-FFF2-40B4-BE49-F238E27FC236}">
                  <a16:creationId xmlns:a16="http://schemas.microsoft.com/office/drawing/2014/main" id="{D6B5506C-1DF5-47BE-88C5-9519BDEECE4D}"/>
                </a:ext>
              </a:extLst>
            </p:cNvPr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0224">
              <a:extLst>
                <a:ext uri="{FF2B5EF4-FFF2-40B4-BE49-F238E27FC236}">
                  <a16:creationId xmlns:a16="http://schemas.microsoft.com/office/drawing/2014/main" id="{DDF77915-0B74-4618-865E-F653F9E7E533}"/>
                </a:ext>
              </a:extLst>
            </p:cNvPr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20225">
              <a:extLst>
                <a:ext uri="{FF2B5EF4-FFF2-40B4-BE49-F238E27FC236}">
                  <a16:creationId xmlns:a16="http://schemas.microsoft.com/office/drawing/2014/main" id="{78B87CE3-6E8E-4AD4-8CFD-907469191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20231">
              <a:extLst>
                <a:ext uri="{FF2B5EF4-FFF2-40B4-BE49-F238E27FC236}">
                  <a16:creationId xmlns:a16="http://schemas.microsoft.com/office/drawing/2014/main" id="{E70011B6-53B5-4630-A69D-CB8744EA3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20252">
              <a:extLst>
                <a:ext uri="{FF2B5EF4-FFF2-40B4-BE49-F238E27FC236}">
                  <a16:creationId xmlns:a16="http://schemas.microsoft.com/office/drawing/2014/main" id="{4532AAE9-7C42-41C7-B9B5-FE9D604C61A8}"/>
                </a:ext>
              </a:extLst>
            </p:cNvPr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20253">
              <a:extLst>
                <a:ext uri="{FF2B5EF4-FFF2-40B4-BE49-F238E27FC236}">
                  <a16:creationId xmlns:a16="http://schemas.microsoft.com/office/drawing/2014/main" id="{B5CB4E13-9434-4503-B60A-8C786EABD729}"/>
                </a:ext>
              </a:extLst>
            </p:cNvPr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20254">
              <a:extLst>
                <a:ext uri="{FF2B5EF4-FFF2-40B4-BE49-F238E27FC236}">
                  <a16:creationId xmlns:a16="http://schemas.microsoft.com/office/drawing/2014/main" id="{A2535892-5D3F-47BD-9D41-9E528ACA1910}"/>
                </a:ext>
              </a:extLst>
            </p:cNvPr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20256">
              <a:extLst>
                <a:ext uri="{FF2B5EF4-FFF2-40B4-BE49-F238E27FC236}">
                  <a16:creationId xmlns:a16="http://schemas.microsoft.com/office/drawing/2014/main" id="{EA4A0619-8B41-4A1D-8E78-0616DA363AB7}"/>
                </a:ext>
              </a:extLst>
            </p:cNvPr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20257">
              <a:extLst>
                <a:ext uri="{FF2B5EF4-FFF2-40B4-BE49-F238E27FC236}">
                  <a16:creationId xmlns:a16="http://schemas.microsoft.com/office/drawing/2014/main" id="{459C7694-2A86-4C5C-A264-2DF551C9E358}"/>
                </a:ext>
              </a:extLst>
            </p:cNvPr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20258">
              <a:extLst>
                <a:ext uri="{FF2B5EF4-FFF2-40B4-BE49-F238E27FC236}">
                  <a16:creationId xmlns:a16="http://schemas.microsoft.com/office/drawing/2014/main" id="{3B98CB2E-9684-410B-9ED3-B328D8ECD097}"/>
                </a:ext>
              </a:extLst>
            </p:cNvPr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20259">
              <a:extLst>
                <a:ext uri="{FF2B5EF4-FFF2-40B4-BE49-F238E27FC236}">
                  <a16:creationId xmlns:a16="http://schemas.microsoft.com/office/drawing/2014/main" id="{0B424FBA-E7A6-4045-8850-C5B3B67E15D4}"/>
                </a:ext>
              </a:extLst>
            </p:cNvPr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20260">
              <a:extLst>
                <a:ext uri="{FF2B5EF4-FFF2-40B4-BE49-F238E27FC236}">
                  <a16:creationId xmlns:a16="http://schemas.microsoft.com/office/drawing/2014/main" id="{39852451-9D32-46F3-96D1-B895A9A2B4DD}"/>
                </a:ext>
              </a:extLst>
            </p:cNvPr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20262">
              <a:extLst>
                <a:ext uri="{FF2B5EF4-FFF2-40B4-BE49-F238E27FC236}">
                  <a16:creationId xmlns:a16="http://schemas.microsoft.com/office/drawing/2014/main" id="{7DFD80A3-611B-4AFD-8F8A-39E6665E5FD5}"/>
                </a:ext>
              </a:extLst>
            </p:cNvPr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20263">
              <a:extLst>
                <a:ext uri="{FF2B5EF4-FFF2-40B4-BE49-F238E27FC236}">
                  <a16:creationId xmlns:a16="http://schemas.microsoft.com/office/drawing/2014/main" id="{AD5C9FD8-45E0-4E0F-B2A6-8A6E07878A79}"/>
                </a:ext>
              </a:extLst>
            </p:cNvPr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20292">
              <a:extLst>
                <a:ext uri="{FF2B5EF4-FFF2-40B4-BE49-F238E27FC236}">
                  <a16:creationId xmlns:a16="http://schemas.microsoft.com/office/drawing/2014/main" id="{B97896EF-973B-4029-8071-8864EACFA381}"/>
                </a:ext>
              </a:extLst>
            </p:cNvPr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20293">
              <a:extLst>
                <a:ext uri="{FF2B5EF4-FFF2-40B4-BE49-F238E27FC236}">
                  <a16:creationId xmlns:a16="http://schemas.microsoft.com/office/drawing/2014/main" id="{AE3F8BF9-428E-44B6-9B1D-03C05F34D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20294">
              <a:extLst>
                <a:ext uri="{FF2B5EF4-FFF2-40B4-BE49-F238E27FC236}">
                  <a16:creationId xmlns:a16="http://schemas.microsoft.com/office/drawing/2014/main" id="{8A89165F-7384-46E8-8FFF-E9C659DDED74}"/>
                </a:ext>
              </a:extLst>
            </p:cNvPr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20295">
              <a:extLst>
                <a:ext uri="{FF2B5EF4-FFF2-40B4-BE49-F238E27FC236}">
                  <a16:creationId xmlns:a16="http://schemas.microsoft.com/office/drawing/2014/main" id="{3D1623C3-F433-47E9-9FA3-AEABAF2BB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20296">
              <a:extLst>
                <a:ext uri="{FF2B5EF4-FFF2-40B4-BE49-F238E27FC236}">
                  <a16:creationId xmlns:a16="http://schemas.microsoft.com/office/drawing/2014/main" id="{AB9B90B9-296C-4E9A-A72A-6192402EEE4E}"/>
                </a:ext>
              </a:extLst>
            </p:cNvPr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Freeform 20297">
              <a:extLst>
                <a:ext uri="{FF2B5EF4-FFF2-40B4-BE49-F238E27FC236}">
                  <a16:creationId xmlns:a16="http://schemas.microsoft.com/office/drawing/2014/main" id="{A5AEDAE8-B63C-42C1-8862-4D1DE03A5C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Freeform 20298">
              <a:extLst>
                <a:ext uri="{FF2B5EF4-FFF2-40B4-BE49-F238E27FC236}">
                  <a16:creationId xmlns:a16="http://schemas.microsoft.com/office/drawing/2014/main" id="{5C756244-1380-447D-9040-85D09D928E60}"/>
                </a:ext>
              </a:extLst>
            </p:cNvPr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Freeform 20299">
              <a:extLst>
                <a:ext uri="{FF2B5EF4-FFF2-40B4-BE49-F238E27FC236}">
                  <a16:creationId xmlns:a16="http://schemas.microsoft.com/office/drawing/2014/main" id="{C74CD98F-DB69-4658-8BFC-EF150FB85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Freeform 20306">
              <a:extLst>
                <a:ext uri="{FF2B5EF4-FFF2-40B4-BE49-F238E27FC236}">
                  <a16:creationId xmlns:a16="http://schemas.microsoft.com/office/drawing/2014/main" id="{1F3EFCF4-7A0D-4D54-9F3D-0AD1BB7A5972}"/>
                </a:ext>
              </a:extLst>
            </p:cNvPr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20307">
              <a:extLst>
                <a:ext uri="{FF2B5EF4-FFF2-40B4-BE49-F238E27FC236}">
                  <a16:creationId xmlns:a16="http://schemas.microsoft.com/office/drawing/2014/main" id="{FDD4B0BC-318C-4AA0-B355-91EF54B95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Freeform 20308">
              <a:extLst>
                <a:ext uri="{FF2B5EF4-FFF2-40B4-BE49-F238E27FC236}">
                  <a16:creationId xmlns:a16="http://schemas.microsoft.com/office/drawing/2014/main" id="{A84ED91E-DDC7-4FB9-851D-A52849A4D301}"/>
                </a:ext>
              </a:extLst>
            </p:cNvPr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Freeform 20309">
              <a:extLst>
                <a:ext uri="{FF2B5EF4-FFF2-40B4-BE49-F238E27FC236}">
                  <a16:creationId xmlns:a16="http://schemas.microsoft.com/office/drawing/2014/main" id="{9B129AF3-B7E7-4C1C-B8BD-2241BE116E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Freeform 20310">
              <a:extLst>
                <a:ext uri="{FF2B5EF4-FFF2-40B4-BE49-F238E27FC236}">
                  <a16:creationId xmlns:a16="http://schemas.microsoft.com/office/drawing/2014/main" id="{957EA9C1-8CE2-40B5-A045-5F9A9DA32F0A}"/>
                </a:ext>
              </a:extLst>
            </p:cNvPr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Freeform 20312">
              <a:extLst>
                <a:ext uri="{FF2B5EF4-FFF2-40B4-BE49-F238E27FC236}">
                  <a16:creationId xmlns:a16="http://schemas.microsoft.com/office/drawing/2014/main" id="{85DCA704-6EFE-4ACE-A36F-172AE4350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Freeform 20313">
              <a:extLst>
                <a:ext uri="{FF2B5EF4-FFF2-40B4-BE49-F238E27FC236}">
                  <a16:creationId xmlns:a16="http://schemas.microsoft.com/office/drawing/2014/main" id="{BF873867-3F7D-435C-98AC-C254D189E0EA}"/>
                </a:ext>
              </a:extLst>
            </p:cNvPr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20314">
              <a:extLst>
                <a:ext uri="{FF2B5EF4-FFF2-40B4-BE49-F238E27FC236}">
                  <a16:creationId xmlns:a16="http://schemas.microsoft.com/office/drawing/2014/main" id="{12CBFB26-CC0C-4DA4-8028-48432AFD2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Freeform 20315">
              <a:extLst>
                <a:ext uri="{FF2B5EF4-FFF2-40B4-BE49-F238E27FC236}">
                  <a16:creationId xmlns:a16="http://schemas.microsoft.com/office/drawing/2014/main" id="{157EEE33-FCF7-4FDE-A1BC-94F1543EE402}"/>
                </a:ext>
              </a:extLst>
            </p:cNvPr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Freeform 20316">
              <a:extLst>
                <a:ext uri="{FF2B5EF4-FFF2-40B4-BE49-F238E27FC236}">
                  <a16:creationId xmlns:a16="http://schemas.microsoft.com/office/drawing/2014/main" id="{01031274-A385-42A9-BFAE-8220BD47A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Freeform 20317">
              <a:extLst>
                <a:ext uri="{FF2B5EF4-FFF2-40B4-BE49-F238E27FC236}">
                  <a16:creationId xmlns:a16="http://schemas.microsoft.com/office/drawing/2014/main" id="{8DDC304F-3CC3-469B-9A4F-52131A19B3D4}"/>
                </a:ext>
              </a:extLst>
            </p:cNvPr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Freeform 20318">
              <a:extLst>
                <a:ext uri="{FF2B5EF4-FFF2-40B4-BE49-F238E27FC236}">
                  <a16:creationId xmlns:a16="http://schemas.microsoft.com/office/drawing/2014/main" id="{979237A1-47BA-438C-A8BF-3E8234E05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Freeform 20423">
              <a:extLst>
                <a:ext uri="{FF2B5EF4-FFF2-40B4-BE49-F238E27FC236}">
                  <a16:creationId xmlns:a16="http://schemas.microsoft.com/office/drawing/2014/main" id="{315EE0A8-6C5A-480F-9C98-90C773269830}"/>
                </a:ext>
              </a:extLst>
            </p:cNvPr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20541">
              <a:extLst>
                <a:ext uri="{FF2B5EF4-FFF2-40B4-BE49-F238E27FC236}">
                  <a16:creationId xmlns:a16="http://schemas.microsoft.com/office/drawing/2014/main" id="{6851BD9A-0E50-4F8E-8AD4-96036B004A94}"/>
                </a:ext>
              </a:extLst>
            </p:cNvPr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Freeform 20648">
              <a:extLst>
                <a:ext uri="{FF2B5EF4-FFF2-40B4-BE49-F238E27FC236}">
                  <a16:creationId xmlns:a16="http://schemas.microsoft.com/office/drawing/2014/main" id="{88161A9A-0130-4267-90FC-58E0CEB08244}"/>
                </a:ext>
              </a:extLst>
            </p:cNvPr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20654">
              <a:extLst>
                <a:ext uri="{FF2B5EF4-FFF2-40B4-BE49-F238E27FC236}">
                  <a16:creationId xmlns:a16="http://schemas.microsoft.com/office/drawing/2014/main" id="{4F227F7F-C4C8-4470-9E48-EEE763EF8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20656">
              <a:extLst>
                <a:ext uri="{FF2B5EF4-FFF2-40B4-BE49-F238E27FC236}">
                  <a16:creationId xmlns:a16="http://schemas.microsoft.com/office/drawing/2014/main" id="{3676122B-071D-43F8-82C1-05A8085FEC81}"/>
                </a:ext>
              </a:extLst>
            </p:cNvPr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Freeform 20676">
              <a:extLst>
                <a:ext uri="{FF2B5EF4-FFF2-40B4-BE49-F238E27FC236}">
                  <a16:creationId xmlns:a16="http://schemas.microsoft.com/office/drawing/2014/main" id="{7E1C1C7C-0B5E-4571-89A8-E85E9BD0D2D1}"/>
                </a:ext>
              </a:extLst>
            </p:cNvPr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Freeform 20677">
              <a:extLst>
                <a:ext uri="{FF2B5EF4-FFF2-40B4-BE49-F238E27FC236}">
                  <a16:creationId xmlns:a16="http://schemas.microsoft.com/office/drawing/2014/main" id="{EA9327F7-F3E3-4585-AA4D-3B4DB955058D}"/>
                </a:ext>
              </a:extLst>
            </p:cNvPr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Freeform 20679">
              <a:extLst>
                <a:ext uri="{FF2B5EF4-FFF2-40B4-BE49-F238E27FC236}">
                  <a16:creationId xmlns:a16="http://schemas.microsoft.com/office/drawing/2014/main" id="{9F64F54C-2143-4F7F-94E5-F896B249FC80}"/>
                </a:ext>
              </a:extLst>
            </p:cNvPr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Freeform 20680">
              <a:extLst>
                <a:ext uri="{FF2B5EF4-FFF2-40B4-BE49-F238E27FC236}">
                  <a16:creationId xmlns:a16="http://schemas.microsoft.com/office/drawing/2014/main" id="{3CA53268-4C8C-4107-BF26-135BFFCC0565}"/>
                </a:ext>
              </a:extLst>
            </p:cNvPr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Freeform 20681">
              <a:extLst>
                <a:ext uri="{FF2B5EF4-FFF2-40B4-BE49-F238E27FC236}">
                  <a16:creationId xmlns:a16="http://schemas.microsoft.com/office/drawing/2014/main" id="{F700C421-C0CA-4B66-96F9-DE45A664923C}"/>
                </a:ext>
              </a:extLst>
            </p:cNvPr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Freeform 20683">
              <a:extLst>
                <a:ext uri="{FF2B5EF4-FFF2-40B4-BE49-F238E27FC236}">
                  <a16:creationId xmlns:a16="http://schemas.microsoft.com/office/drawing/2014/main" id="{49760966-7CAC-41B6-9BA7-332E2EF499CA}"/>
                </a:ext>
              </a:extLst>
            </p:cNvPr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Freeform 20684">
              <a:extLst>
                <a:ext uri="{FF2B5EF4-FFF2-40B4-BE49-F238E27FC236}">
                  <a16:creationId xmlns:a16="http://schemas.microsoft.com/office/drawing/2014/main" id="{B3F395FE-E610-4A44-898F-D05FFBBB411E}"/>
                </a:ext>
              </a:extLst>
            </p:cNvPr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Freeform 20709">
              <a:extLst>
                <a:ext uri="{FF2B5EF4-FFF2-40B4-BE49-F238E27FC236}">
                  <a16:creationId xmlns:a16="http://schemas.microsoft.com/office/drawing/2014/main" id="{A5BD627A-2C67-40A0-9845-1DAFE687E876}"/>
                </a:ext>
              </a:extLst>
            </p:cNvPr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Freeform 20710">
              <a:extLst>
                <a:ext uri="{FF2B5EF4-FFF2-40B4-BE49-F238E27FC236}">
                  <a16:creationId xmlns:a16="http://schemas.microsoft.com/office/drawing/2014/main" id="{E853EA2D-D6BB-465E-8E8B-9420E93D3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Freeform 20716">
              <a:extLst>
                <a:ext uri="{FF2B5EF4-FFF2-40B4-BE49-F238E27FC236}">
                  <a16:creationId xmlns:a16="http://schemas.microsoft.com/office/drawing/2014/main" id="{E737AF64-34A5-4AF6-ABCD-3C30DFE5B9BC}"/>
                </a:ext>
              </a:extLst>
            </p:cNvPr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Freeform 20717">
              <a:extLst>
                <a:ext uri="{FF2B5EF4-FFF2-40B4-BE49-F238E27FC236}">
                  <a16:creationId xmlns:a16="http://schemas.microsoft.com/office/drawing/2014/main" id="{A40B4785-A4B8-4D94-BE7F-DC2B69283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Freeform 20718">
              <a:extLst>
                <a:ext uri="{FF2B5EF4-FFF2-40B4-BE49-F238E27FC236}">
                  <a16:creationId xmlns:a16="http://schemas.microsoft.com/office/drawing/2014/main" id="{46A6E6DF-CC39-4F9E-9909-C803EFA4D614}"/>
                </a:ext>
              </a:extLst>
            </p:cNvPr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Freeform 20719">
              <a:extLst>
                <a:ext uri="{FF2B5EF4-FFF2-40B4-BE49-F238E27FC236}">
                  <a16:creationId xmlns:a16="http://schemas.microsoft.com/office/drawing/2014/main" id="{63C354DA-E532-4B6C-8479-C056CA1FE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20720">
              <a:extLst>
                <a:ext uri="{FF2B5EF4-FFF2-40B4-BE49-F238E27FC236}">
                  <a16:creationId xmlns:a16="http://schemas.microsoft.com/office/drawing/2014/main" id="{B976A8CD-0E4F-4BEE-94D3-771DFB841994}"/>
                </a:ext>
              </a:extLst>
            </p:cNvPr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20721">
              <a:extLst>
                <a:ext uri="{FF2B5EF4-FFF2-40B4-BE49-F238E27FC236}">
                  <a16:creationId xmlns:a16="http://schemas.microsoft.com/office/drawing/2014/main" id="{6F95C0C6-55E3-4C1F-8400-F8DE4161D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Freeform 20724">
              <a:extLst>
                <a:ext uri="{FF2B5EF4-FFF2-40B4-BE49-F238E27FC236}">
                  <a16:creationId xmlns:a16="http://schemas.microsoft.com/office/drawing/2014/main" id="{422BF568-B9CC-4F5D-BA59-8E3D4E76CD06}"/>
                </a:ext>
              </a:extLst>
            </p:cNvPr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Freeform 20722">
              <a:extLst>
                <a:ext uri="{FF2B5EF4-FFF2-40B4-BE49-F238E27FC236}">
                  <a16:creationId xmlns:a16="http://schemas.microsoft.com/office/drawing/2014/main" id="{9BE68DE8-1218-4B1E-B8ED-88798898587C}"/>
                </a:ext>
              </a:extLst>
            </p:cNvPr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5" name="椭圆 194">
            <a:extLst>
              <a:ext uri="{FF2B5EF4-FFF2-40B4-BE49-F238E27FC236}">
                <a16:creationId xmlns:a16="http://schemas.microsoft.com/office/drawing/2014/main" id="{1AD6C054-6589-4A29-A8A2-B6C242409B74}"/>
              </a:ext>
            </a:extLst>
          </p:cNvPr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E26AD269-EF27-4B35-9D5D-2D3388EA0B6F}"/>
              </a:ext>
            </a:extLst>
          </p:cNvPr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A8EE8826-934D-4F1D-969C-494C238AEE26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6FDC5975-EF65-4514-B4E8-E8315A50CBEF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图片 206">
            <a:extLst>
              <a:ext uri="{FF2B5EF4-FFF2-40B4-BE49-F238E27FC236}">
                <a16:creationId xmlns:a16="http://schemas.microsoft.com/office/drawing/2014/main" id="{F1CBD9FC-2209-D44E-A0E8-0AC882DF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7" y="1102979"/>
            <a:ext cx="936332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/>
      <p:bldP spid="19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073F8A53-50B8-4300-9AB2-C24D2E0E1BCD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76ED6C8-A9EF-411D-8258-E61E15141A46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D0C872CD-9CD8-A741-B1A1-ACBE1EB4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85" y="1081809"/>
            <a:ext cx="9046322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8CAB2C2D-0570-4F40-B081-F0D42F01435E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8027C33-1CAF-4224-A4DC-E05A09AD310F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>
            <a:extLst>
              <a:ext uri="{FF2B5EF4-FFF2-40B4-BE49-F238E27FC236}">
                <a16:creationId xmlns:a16="http://schemas.microsoft.com/office/drawing/2014/main" id="{CC5ACE88-2E3D-4C42-8355-886D43E6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" y="1081809"/>
            <a:ext cx="9468000" cy="53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0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FF6b0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FF6b0z+fS/3ZAAAAGUAAAAcAAAAdW5pdmVyc2FsL2xvY2FsX3NldHRpbmdzLnhtbLOxr8jNUShLLSrOzM+zVTLUM1BSSM1Lzk/JzEu3VQoNcdO1UFIoLknMS0nMyc9LtVXKy1dSsLfjssnJT07MCU4tKQEqLFYoyEmsTC0KSc0FMkpS/RJzgSqftq542bxC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UXpvTL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Ct6b0x5SuoCZSoAAD5IAAAXAAAAdW5pdmVyc2FsL3VuaXZlcnNhbC5wbmftfHlckmnfL6ZjNfmM9dpM+UxmWcE4uUw0o7mBU5Y5qZRmhmuNEpkihamhLM5M0zKVmhhkLrRbrokK7jhbiKRUJi4oNAmSIjKBgojAAWuqeZ55zjmf9z3vOe97Pv3hB29+9/W7fsv3+i3Xdd+c3R3s/7f3//4+AAD4W8BOvxAAwMIcAFhwZpGl8Zv3bDdbGz/MUkL8twKquleNGS8skF8GfQkA1OQsmTv4nvF68dGd8BQA4IOfTX9mLPSdeADAvyfA78u9J2Jkw/LqpPBo6FE9UA8wAPIgjyw+HrHpQd7P9x/ce+aTrVl+zlf+fvOrrJuO7/8bKmDNySNBS3+oMWtde7j++5Vr1pD3JTnWfcRVayGt5RXNWo/MroKUbplnJlPA3og8pMoZ2Iw8NAyXF3iog0DRhNkeaknLnIIDcm2denzX3jDDMgrX/sWTUVWBBNkmlNSD1ywpv2AGAGRJXZV6cg/46aXwGMdwC+Nd9HVKg/HaoJcbOj80XmfJAqx/B8aaVM/S7bT+/TZ1TgQSbzVeHsh8bN5yN8L4HyCJAj6wVVNt3zbzqyuZ0w9hEgGAp2WO5sB4cAOaYDDOHdacD36q18qZv0ogag9SwZIGO9KPrvixXdVKnZzIjEpf0p2iLTnx7GzPNPPFBXQ+p3pQNqOTYGfvwvBlUWQON8ItTxej0pHjxlgUQQ1rIN4e/URuCwAIdlJCLFs0XWgIVssX6geXTDFaZShQ+nBq390jeN5wNvupveGFPZXsVjA1KmFB9S96OMlDDXuqDDtm+lmQtASb+iH6NtW0DE3UHh+upJhhu+/T1rA1UYSJFHd+jKpGjWiPFCjIPXGJEtcIy6hfXywAtKceTUC0K95LBX6IxksjYaArOvH54SrwAY+BoGW5i08QBz4ee7h4bu0Hw+G8gE0hzs3RyeG2uRIJBlysRP00HEu4U14SxXC4GpFmhTBaLzMVgfCNpz2KaShdPtNI1Tb2pK6zyabHkMW4SB5sN2T2UU5bGlZkswgF71b38QXOD8YC/y5Qt6mLq0jSLgTqeo9LIn91ZlK4+MKn5hgIRXJc+0s7VT9GLYkhY0AU8XGSGMV3SpSOIgUH0RwMdZpfD7OPL8y3loUu1tEIhWlFiVr46kQX+bSWPQYjzvZUy0B9BqFBJ6xuxsPd+XW6+7JPds2rwMM8Fpa468TY4HoWsQQk8yDHPcjAljB0YqSXaq6NRtD6IIbp1MPcW0egjS1504PTakXCzSPCY89XPpavY4X4ZBtxs7FKlLjg4gpewaK6xfuBT3SiGtf3aRWtJ9D2od1LppIKe1CtTlLQC1RrUXbasEdxwLZIdy07VYLzOhUVWzhln5KEGi4/2tyZhXOHqINIizHNlaivi85GkcV0ZEhRQApZgiQzEB7FVLiq2jBbXSpJ8eSr5XVIOB/WnB1FRniUGG1B10mm1moTWIO8sWlt59gQbxWazrWA9hUj4KXUnYfgPBTDi4PBozRhDdEI36obxOxR5Gp5ozeXGkXuwULqZBh7JJ/uVBq6um4Epe3S5csG2/gaOlWFeyC/OsiFl4HXaCep/AF/fnoVVLv6wtoB/4+tv4afMS4FXtQR29wVD7HX7LDuVUEf8C0cXJsK6clkyfYTMScYK54HxbQjW/W0Itij3B4UFQXnoV1na5n0mPhmcRtNVsNKu2R0xb18dlqmP9RGQPi6hI0hIzG98Qt6gZ0DEFKNygtN86ao+QimLGcKYY8y+iMNUlqrX6sdy6l/LC+H2uX4qPoTbeaiBNmOpdoFDhGLH8WmDSQjjf5FZYIgUGU/V8w5e7Swzp/ehZAdL9lm9AQXopwbs1+CdRlV0HMOj/jVU2tFDWSEr0vidl/Ss7VayHGrhO+38mIhp8wAB86ZHIx9JGQu6Y+ZkGzXhpCRj3uBS1HgiytEOlEbW0MfVmRop2uDmTIFLmWixlmdUmDU6SHsDIVsM+32WzeiNfBmrfeGrcCJAXThTYmigpTeR+EjnjFasjtUurG083C5txY+rq5vkQ1AMJ4UBn66tDCKZz8S1lCM8AU+kjVeoTZCU7CZc5KakrMpmdkij/weOK/EC0W9qByAGc5e6aBX7pciio9AkWw3juSYS6QgFtV6O5ashJf0NAroqOwNrBIOpoLzrTFI0kWd+kO+MXsZ6SLwjx2euvWepXw3GbK5ojVuZQGOgXLQJlGcqxnE35hFn8dvrcWd/oyj/NZwOS5RGvO9LSdLxc4iFA+BHM0U2QR+uAtH7qXlji23qPzsMC2IXFxqtUVOIM/indFaOMJXxZz72EwT366gcdK8OFlpntzvArNSIBQGG2NwyRDpu2dRrWlNCdoL3uGDuigfg2ILW2HUAQ6pXqeN0es360W0bazcVf5evFXhPPYLNd8M0E6OghvxxmtsaW0mn91huN5CXSXang7dc1j+KR1ft2IWe7EklZ9qBMrXD8nFYZbx9vCS6UGNm8ZjtH9QU/5ZnG1uwAF6gjr2/SzcgjWkkcArtRV4NbOyMJVG4HE84WSqB3Gn7UPIwaMPjHrw+dTs2s6sjl+YPqdSVjn6DTaFi9OMQbVFckzwVVWUoDPLSUr92KMYlcJEthYlc75uFNKpQ6U6pSs0BaJON8JqL6IdI5ThsjdpuW18eV002ut+WkujTHZiEDI4Y4yWkccdEb4xVxkrnrW2tHefXFNa24K3cJ9dnEYWf59ujJcQ8DLOuSl6ResdNL8eMQDp6yMjDbqmiwF+fBgPzcJN1ERf4m+yfYDvAfIuDU2KvV7ItIqCQMbZjEhyDwpep3UDY5MpSMxwFaMpW5/OA2oq47dwTao1G9HWZod2kasvKR0Bg9PZVRLwULaQaCjqSnGS8P22UBgS32CGMTAmyjyKRzg0twH0rO4QuERZGQjP1BtRTh7H2iFlXrz7ufoTtXJ6ME+uNuIrMsURAaBI0wItCyhCKABwtDffzAZsO+T+F2k01DKwI/6ocE5vBsgqv21lysrFe0zlSXv3J+ampIzMN3IE3NvcacrL/bam/AKYOA82faSNBsVqB/uC51P57v/dQTtsTR9eN/4Xc10eCoX5pComarklLb//tATk4GC7BAyMT7pz//w2090Hvo41zPbBYjLGbhWGApZdpG6I23b/zJGJlSaO7b8QZn62F+AGXB0Us/Hn79zPXmaSITDQLz7/9S1+fjvuviP8FyVU+ZcQ9RrSaXvCjEiQKfdJlRSnlwwdY9mFsjfVj3BqRi8jPn5z9ygM2JsuxKd7mFHh2fC19y7sjWOdMcENCFRK2rSTG0H8vi+zo6uIZTVxfib82ZA0m0fCF3xwKQ4KzIHMPu8KBW97ixYaRKsmKYHb2zfx2b23/u61wwTMzzYVQDns6dSUkjqHpy1Gwu23CLpfmijMfuLI/QuFia3HsLNjpbCcW573t3yOX3a0RCYaD71gt24e1pcfUAnfDhU69266vxb+kdnpZBAD1Nu/6bpxOWSdZc/Bg/MKB0Ls4s6HfGh2OgnEcH2LdhfYuSmyLO58fVGYxckHpNeGi9fvtRFfNnGEwzcu2Doa8EXa+ZdLBEwsO4t5QB5feaPzzqJFBaC/YIb4wPFfDOFe2+7b4f22kb/Yk22Sra6o9F8wE7X8iyGrQv9a4pj/q9/ex6uHw2MgDsqbb3mu18/j0K7U8xdXhS76F9oyluZiQ97y35Hrq2qNvn2eUrLV968sF1ewbYnZX9rn09PLF4BhfwJafhx9L2slErH3r2evQFT+9ewrxRV/PftI7t7vs/6kvROI3fWzNRSXcsEdYgT7Yez5Y4fJ/3DPlI1I+tx77B/kHgPx+h5he97/87eN2snmWPcf21wwE6z1/8DHe+rhNrGf1rOjhjMNe0u4+dXcPNlUXpTEdWIVxVGk1NejRBnrSePpTO2w+GbmDo9929vT3uh7puOT1zOfPXP+/wsCWyzOFGoF7Asfu8cgrbF6jQSGTiTsS+CQtvWR3vJ1VMzqjOfXSF6TDSOpk03SKlIplTA7GpGygYWzZa/Xd3vJvbEzv51Gx2ASMT5qY5QcGxsCIYNmUrBkTtQbLLm4Vlo9JwVggD8WfMK9zCk6ITSGSpDxT92VwgB+33EjB5KRkSEjmXVmeYS+Nbmx5cDOvWDBXLml5oqwbwN/SDG2DvJcCbLbHV69wUaS1EN2Bj3W0Vo2C13R2iOclFZnD+rIEen6RNZFKRt1mENm0yaqhUA2RAuObxQSqLK2I2wUG3WEE3nt4WMh/bC6NCr5zVrg7ALeCLPNXZzkwvX7QuFi7E/NC+boAVPm1t5Hm3LoLUHjymRts1A32YOQhVqi4MBOD6qxHCutTd6l+ngglsdW7FtUN9LFDSzzN87frZmbqL4By/6Cr2KDLGlccpR/YZ1k/6CbzLO2ZUNfDxkJhfPafsgdOcK6LJapJGkd4jfhvLElfusgsK81cDefJdm8uNtT5zVSEMUQO6O+LYzXua2FYbAqEocmJ1wv1h3SuQ0ks3ryUlPwznAB2DPbiXsS5+wIoQXt8rqvV6lYfRSbAOCs7PIgvteVq68NUjW3OAdkp2ILorzfQsQGm0eBMZttZWKFWwHaZgiCKqzoiw8p4eTNPbDYIs9DgluGwoG/6uhwdyjJCW0jX09h6IC6mlWYVSgm8laQnt+s9BDoZ/PSAisb9t+OJks7x/QnMJF8Ve+LverqP011KyimLyRoXwpE3qAmCTr8mm4FldUmC7BcwmAbmb+dvAEuCAbBebBubZytHWstwvcx0XkNf4qxLoH1JJtYkAavKseDDzpu/xb8VHXrbZt97XnlzD5Sb+AJis0o7nMIeCw6+ITReqUWg15Snf/vJNyTttbNVPFpspkRIasiLEVNfCOyUgrSAjXLf1TM8FFfYZx04R/kJZHiOrjLP+BUO+/ld/z6NiSznc1p0YZHs3MToAdwniABpnikc3PkWvhIamPy2Ed5aAmfEEEbplntxD4EDiDt/DGHbXPrqldMsYYfyzeTNB3T/nSOYr0kxVt3Erphp5d+Yh2H3xayfkp9wYj3t6H4TOfX/BWwv9ezoP3Qv60qeKqSP0QWtvCHyWrScODlzV8mc2gxhQ9AjVV6nIoPe7j5UbenbNhQP9KRptPUxxMH5IrQJQHEQM5IrOA0vPpDi4uIgdsb+kgjD2hDqjJc7rnS14ZbdnHP65ltltneekd4R5gnZP72/YrktqEVy7B48I7XBa3qSSisuEXRudE9VnXuzJyT7cdvEdUiEqykZebZOfdY/bkzRUXZi20/Lts0svQ/0If9T4ZlJT79WDhzn53C9UlX/LTEtSgvUqnguDLThCLCbI5hJkdB8M5xJWo4INMeL2ySadCToDPfQbc0Skoy3TYyqtmoblT1pA19m4kniSPa10017S2DYD7Te7HUbJxonb0jqCvzRXZ6y8gU5M7kx/Qv5y2jVTGY+JQjG1miy1vXUC3uADsy82GL96qX9VHnzUBmV0Q5ad7/sY+pn1boo2cfnobsDf5BPbGZqgnExh5rdZwvSjAe7HDnMi1D/fxGDpn0Wysn3LJMe04a9CoGcEgwCFzA6uIZdj7d7j33+89i/P3pW3+EayLxWlPOOqIP84qFsgyHv94kbGj7IxCKmHYVkyP9WsPqo2eqceKNYjxr+uargaMV1e+3SKPln4La585Xv590bl7gtKQ2dau8eKjh2MjeYPV8ReBKNPYQ6BjFETJFguT7b5AypPAYfyqdwFHgOHBpGK8K7cz1Vj6QTo7EGY4+XQj5/ZueHC5TWSz3fq44YSwv0pucaAI451N4CX4f54rek6LlaPSz3RuJoQexwmP4lzaQBAlaW5XdXjBjjZEd6f17u7l734nUvGLOZKtaUEhpuSIWawbkcY5SqLGuKy1VKivqpiMHNYE/aYvqYxCyWV6e4dBRrD3yelQQwT8iQfGLDSyfotZ2jSGpeNWUAtKod/vGMCeBEpWPPeEluopb0UigXqjpTk+Oma3FPbOhnpBdzr7IrLzXYmgombdfjXL9dl9gp6M5GJ4c4fEQKDSmCzhTNlLVPOkZnWYsWlrT4IJiLjeqhIrcwLlxq5h7TNzznjOysq+qmhLn42bEzhNn9TG9tOXIM6/HRNp16owrJwu34Kp4SezMT2M3IYPxrZcWw5nOidoObhqc7J/39bVoQaJcz3h2LbpEujMG9+LXJfita4iR15jyVz6t2UY6iy2cgupnRtxd8V94UDmbr8E+cDafrYMtdgL9VnBZopjz3ghf7SzDTVH3b0ls5QQbwr5Z/knvTfVSvG3uWZ1Csc+yLoD4QxY92JjU2Vha0VXkAqoIScRuNMfY6cStbZ89d+XKutI41aAifz19a7O8QfBq6h7Ihw+Bc5y6dNVm26JbVodZT9oMRF5GY/etczcNZe06tTA2OMP6EVAni55RLZtrs3oO/XB36zqhoIYouuif3Ijba3nzQMdYTKFIkriwMv4wdU2H4hzO4SoFdn4qZ08VaL5InHhYF4D94iJslo3bKy1JxWI+RPhqf9na3FbLK4/6XFPmqy9vOULLvOM2Blucy06PdxBQzB6FyEYqAgx3rO7kSVHSWysbfmDaLvU4NV7TOf2y1LC7It1vuV5OUDfDYIyvr0ZU26XIr7PD33NRfPjNc5AOi4Syw82S/W3vqdhZ4lnN1JexViKaOENyyeFWRgsG/7J1OH076DaFmO/K1qjUFoNE+8s9m/PNZGi7umqronoBQlIK1Y2NES+FBx237oXNprQFNfD7LDFYiOPDkKCf+BCIqiZnGKO5Y7TKe/fyU2nDGKrjp3liA+Ho+eWOvSOXpPOxx8YLNnjSk/iCCeuWKAh5QuAgCnylbrrsrC7sklkAn3W4ldONoeFiOOCrQU8iB8Uy+YKbTocNFw6I1mkDtBlfNnu7hFiK0uqntChqTMdIWaxhpWMIOSesasVL63qzLWrwC55ONsshxe3GAto4yTMhUH2xR6cZj5u5Ab6ah8pLa0NgIQkseGV4grZtp8vsBxqa1RnVZOZjF+7JFsMTX7qUuKJXPeOPaIcnSKujhdt35Y5yYvUYzWVxxu75Pqq7EPe3q9R+xlmlotycjXGgLsaGWazXuAJqqYSQApErR6L4Sos252vIYs36vkxexiU9c723G9a/7YpodZkOn6Vvni2YYbDVCq85/J7c+OsxeC40ZGm8Pef6GilDFz4465GtOnuSvNyCEmbxiz9EcVGxiTN99WVk6x0Fg1iZyqr01nLcA4zPS+dh6hvPQ28zkJr4ndMNCMKrMg5PJrbk/CxGr9ybEzla+mq4xFX/zLXzrEuc/ATLq5PlrAx92RuOk6AtRud6PEBClAWKGs7Qqyjrg5VnCiODj9sqw76RBryM2XzSHIPY60f52Rh0Yx3tmQ92vf6eauhdT/l5PoyPULCvEoBWASIqQGI/So1WzmTi5sCuLzum5FjTySHmOucgLuxpxh+7U2SsMSEHMwcVxgx8aeT+2j8ydq3i8S7XYpxOGuvKerOv5Qyd+82a859QFkRyjCkWpxhK4RZ7aydqQQYN1bA4KbCEj82WNLaRX3fVPEWsYToWBJ19lBM8v0tKOdNBzpOklYxgq6pfs66pFxVvWzZA2MGdfjPyutXSAX8T+d7mxD2WZybm6+/+gvpPzP1U8wpOPIjIN3PQzhcdaYecOwEX8fPCedV+hMjqmNOwYQQMZuT+BdL86Z9mSAJJVxhLE0FU3KpXw13KrWa609uUV9zBjfrAIj96nkkPD81zf2iGot3cOl+vcDUoRq9I50XqrhA7IHyBw7GzjynBoPUFFfEheVTsQuWFncAgD/Lc8oGtilUc5ac5UpDRceTrG3OUOM81nNWZEzWFlBK7P6YMsYx/TGXvpAbuB3tg10HW/t6FJijrzi8d+GpQOVbBJsR+dL4k5ZWqUTetOtRkJTsLgcEaokcDQ8B3z4rTi5SThyI/0p0EcmgEfpszx+KT7b9giB5UKWG0ANmpOxvFMO1/lL4XbjibhVCshIp6zP7gN0UyKzgpksBJl/LfK3hYx8byuPGtG+RHdpDrUyNpwsCjYNvO9VCxLxBiTC98veJs1nppfKxsFgPxq0pUzEBEm3AdGW+E2znLtL3n9B44gEvTe83Bmfj6NfJxV+ah3LO4THeojb4IzUcKG0vcNDBajmrspFNiKUmVfbcj9YLJZVsGI1wiLNfL4rQFDZJijaqbaHDBkxbvgiawT7bGlgQEbTSn4Q1fZBV1I8JCVsbz9aELB4Rw6bmo06IXhazpwT6LiDHeioNhryDiQbfq8Gsmspi38CehbItb+CJmH1NJZQe7cE7exsvWsEVIj8Wds8igEzT8D6chjnY7bNZfLCBJdmSuDmMrb3xoiV+2b/tL+JDjOFmBEDA2FmhDcjsGJ9yE2lACk0Mc9pLUTonUv+88mCvTxsN5CWwCBs6XY37Kj5uojhV53g5S8eNaN5AM3qdpTrQYJs72lc+NDSP4RXe8j/0w9xefQS+trNgw55Pl9uXZtk86mgbaWgsLqAP0IJX266sb5ArGgmsfmqGInOtXZdXUVeL95XgVH6Gr2JxBCROlbchhe1MGbxK7ItbOR7xiOKfGCMlVlUufgxw4sAVTpMuEx8XxWroTSbHcQtZjCWcYMs0CCu8wUDS52wv22L6t6z2y9y2vi6dyODSm/nJtDuLgGvA2xZauuFp2nAf3ot5jJfLDBa9cvCrS8kzHKnbp/tmtVw2/BNm/WXV90MqlW8oX7fz3r0/I9ZcKnAP7xtv/sb4GkFQfzaMcwnFl0ZmkTf8US4x1PRVn0Aqh+L6l/be9Wcqo2F2vt/ccHG682XB3AH/1X4/g1nnOte2Ewp2odAcRVUhimiKTqc4EmXJNVqILV+xdqhzqTsHlv6Xxg83cImOQ9THtlLnf2/NPFnn6nTWZtPBApOJtSyS+uAvoP+3d1/d6F68/oizA/F5Q4uv9uCTn3pNm/bfrX8tGJx/5aSnUoIRy74cx0+ko59d7NZW3rnzmBzwHnfnRuv+O/2rszbnWWtSfORmzEP+2VX/pP7DrzEKFWk70RLzJGru+OLgI0U53NFcl/HmCk+AD/Hwzbd1buoUErdxqew/VmYWPeEu1u0Cra1b9boh2SOVb6WOvzandlkmF4ANU3ts6L972iTk9yPYe7J2478T97yiuzAHR/p015ERZxP2hv6D2g5+GUmefjI2MmjYVGosa/5kvfxOi3bSsqThppNBTd9eqoeQvGF0GP9XJiYYx7nKzzizpX+jnonA3zzfr6/uP2YMCt5xToQ10zNMr+//JLvRz+WbWkJmnd9MgxP2/C/UyYTL8tMdfaLS9E1BV/Q5d78R9J+7/C3EdzfurYud+jXUiypP4bwnN8VEPhQb/PQvFTsG/JbX4x4X2TqAP2umiP1cuxspm5jggKeofOsE9bdOV6OK5R/a6PR5nAVUMb4Zylf1/xi53TZwinahOTyra+eYMODvgrTpHNIqOEPW+1j0tcN4cuYjX3LyA857rAL9W1s5m3mvxBW84np33GC3wtWtYfiZvAeC33why3eSpLKfXZ0z9m/aYvORLfu2OicvzHlrDeSfOO3H+PeKYMvz8cb/pnF3xcJt1cYZpZ9/lovPNP/Gix3VmNU82SeusGo6N3E+wPSpvVQuiHCJ3/lkGibN5CGDI1JNwW6+YHg0YdRzY+mflmp8LrTpAFjjwgch/EMUB4avf59sGfoq2TNr4Z/3tIi1FNmY/ZKFu/5NUy83SBVjJmOHTNfxdfyGMyNoSMvf7z6XEwHsJHAVzScd08D/ftcB4l8sGTaevl3Of+59njhZZL+p0eweyd+L8/ydOgG17mm4Eqh/pEtZ1lL97sPMd4R3hHeG/NyHmxG/fF7qqt/vFUM8vex0yfaafhIKqWxSdXRSdgwN01/1Tb4hsH42IBHJtm3nWRTE4OIBK47beP3XkwZaT/6eeRHkzrGXM9EreYtMg+//QUy8FNzqzJCWZk6Jaqm6CvdDYm5DUbepWkHoohXscE+XRtgqZzWiyM71A8pjbW4Z9nHpxJIc5W8707MO5SA8V0vH1cqkDi3hJOZBCMRPqJtNhAk13OnmhV/kqdHZzk49ppOkEKmXQPdHVQdk4RB93U9O6UwvLVzswe7YlG7DFzVYzMyxozOqnE5ihXlnjHRh+PLS0DLELTdTyYW0vLqBbJhWuhBfnQGoh0XA3hzB1ozqyu7fRWD4mqnUSiLoxkjzNpFT0uUrF6TyeVq9mEjm0NM01Zl/t6nWUY3Y3pk1v/VUKus+NR45zZvzH+2GGLR8ADpxTjEoQLbcv986f8aapacH1so9E6ZkD6KPUZquGqqBdJgVWXAzoLRTOjfYs3lePG6tqnswYRjj+GwYLLHlBZrSIpyQYn6odk9p8QCNXqKIzWvctiv9pmLDiBY/RNv3AAcQXI+ldGSj46hUFB5Bwr2F05N15oRKlYvohA9YJiWUOIxrHYcsRwtNW2dnmgP7rLcuOCvHqS9VL6DebZK1HCp3Z8hmwcMoj3Xa33ZPUPcMlcQhFfgCccAgTVtnD8aNduSMufkpYQMbb0aAuLupMaE138zNHACbD42DwC5IwLLi0PYFZuw9YN604cZi6nC1qIq4wSAiTks6t1zykmzATqSK3uh6jQG4MljLskhljxGb7adws65jRdfkwy33VC+m35wWpZMubmmSs3Zar7uKLZh+yM4Ek3clJJ4jtUa0onTY3jHhcROXkAUv5zaqCewz2CWAvqvhwzunAOopcIZkblKsqWB01fRd7sEXZvMRbvsQBRHNn+o+FUf6pwz4sM0BSUNuumNaP+q+Pq9RlKDqw+oWLVL7wE3OXO0EPyhCtLcpB5uZItkVdq/ZBbzkhvdJqf/D5lAyPa9l0Qo8KXgm9kkSdXtn4PHVVk+D5jMv1DEjM9+NNmb1u4deaJmPqu8LuVH0M6M/GxeM4RNCBu03WGb1ukfnVS/YyDC35ZiueAA/10gQYMI9j8RnnQzNG+HRz5jpO1hHDNastUanDRvXLd0enVw+OVpge6PmkD+qXOgxoT0vSWI+GlWmvhqNqwzRym3LtU+8/mAHtdZDE4uVmmqq06ehjVfsg48IVn+mMTYtYVg54ZOjKiuGh7WtzVHh9FE/VW6HryqpndWyvHnk4LXgOfhpnr+1n97Wp6uefh36++OhbMtzu3P5D1rw6p1j2xJY5NZFTpr1mFAERqxsP52h/243eb3vvwTWOy3UjgFN32uae1cMNiEjgZZk14wtOwN/D16lTgL/K0knC7YW/I2nFwl2dV/b112HWQPk3G4VA7RhooCBLzXcCiVofxYkuSztGFN4sxY5LZvYz7QuD25TF8iEcnXmFS9QrxU3relON/trR7Um+2eRdJp0M4zulTOAflhvla9BXzRKBV8JSY6eMHnXK+ebcnHVIZ9aSzl/KgmjdtLkzaT1tq+99PmhPAalTIafsUQohGbFAQBYPz6RhDQstIvc85EmJ6ahnJRxlCup6sTAzFbsq024AuXHlBx7k+q3PrpdJ4uIBmaoBJBrSAwuGhVOtTogu+gdTxIp64sy8MEUb+khxAWViZPTqeUHJ2Be/roCdyzsyvC2s72+AKOIKDdpCeernEMi1AbLki4NMp+qfIVPXrFsnUwOYwa7VfYOQMpjHoVg4mcpBrOvFPyqn27JrRG4qSn3cA1mHZii7qDoeO8ksmpSzOggp2JhwFd/JLiX28xUarVkn4GlnGJd1mCRbb36wPlgkNce/fOgiKjod3aiHg9cgwYLHrokSPvereQeTh+jkVT9HaDaFRLsDjraKm5/1MrWnPTeithb1fYncUM3eoWVLm53Q1bfI1YhB0Fa+n9a7THsjHLX58WNYh7KpjllB7GoKJEtSEx4z03Ztyq3TxjknVn9nfWxCaL3bEhBelQG5fRDFtmiIKPXYyPmm1rg2mJOPI8jSaejGefvk8UrU6iD9j970pSaINbTpxbH6W3PuBu88ty8v5AN0iEqr57FIxDMBpGsA+CKASb2lsvQ3VGXSgxSzt2PVu3vxj40mSmDLEinFYZZ14kv0oOT0mOZ6cDw8o06bLmvz2rH64148zZikohrHNf0CGbe92W0AVXlklyXPih5WOG8bAtoZhZ2uDTHh/ZBmU9PnDxorj030vVcmtQRUVXNmhOZ5Yr+61khqT5jt0tiZn1YEu6JtRPGorXyBsxykrzyxv23SY28q1Qi8HbN1fFyg7VIZIUnqKv+5oQy8JufCOARuTI9VUdO4JDbUqVdx29CPo/HWh/cNl9MTeI/J4a/M8anGf6rfYc3LaceFWuVXioxPSY8Pk+ZazC6KdfFfkAb2V/WoQm9RAQyYTV3fZhQNF0bNqKDbBmAiU5Ia8difxyrABwrEJ9s+XBNgCPhOYAyxe4ZBiflmG/U6oUEn+mbh6i143ykMnBzGB1SH+9hHlt2vo4hlObS6vdLt86g49MYWo7ttvyvjGGUzB/SFT8t12OJLKpZ8ML4+SEQKzFPe7dan7mz2Jg3GGKqIG5cpNvOBN6pPV92dJBlD4M68kWSGF0NZAb7KLK7BhZYbMnzJas7fEe0GxqtocSlwSnmgVTvZDBMY9Grq3G/2+t+cBcoSddHceLV+fMzzK7OV5SU5zpwvp5xk9qSbES8X1ZX6OnHvKwhvE9lz58xr5+ra4dTVLyEk0ArUZMMo1f8xEXw16EShGxyF7q87+0LxRST4ykN6eqdy9hZ++wHNCjX3RhPMGJjXBTTbyWzuelDrtLeL5YzyqdjvgmaZlId1WjWNk+XtVqaNvwA+8JupYGGbXlenBs8ofX04p6Fzv/Wk0pLpd1XvtZRlQOhfTlfk7Hauz7kkRta/jE2fJ8Kr+gwVe01+tk0wHF2PX5tL9WBGQV96mLU6s2Ie6/Vnn5ueTPNM0jAXrwJfk0EPHn0ubavdqw4w4nF9AuMGEQn1gNk+1AOO82S7csWFbuFhlqKal55dgpUYTKfwnAVX81Jrg+pdn4b1KmsM5zQ6qNsl776IslP1d6uaw1GhCX87sYtZUYx+BbYPHgmRGtYGCR+6v3d23sV8k4oKoW7bhkSbR2VWh+1fwAYtPNjS3InEu6gVMhsz9jXqIp9dqUQTzvP0l7V9xRyjdy8EAbWNREysXzCyMK2Zgo6P3m6by/JLJRrbek/35KEtuhkidAD6i6tB4Uqdm441TLOhuh7osS6cgkT11nkuQnIA4T6x3TcyIDuEy6lhi0QePGCLplG1EPkqqJqnNguOaOAU/5c+n/7el3pkeLzJLEsqa5SUeM1a/74deC2RpGhRcTyxXY9iS9goF3T1AGbWSZdWsIrB4ftp9vfq5oPpMWd5Di56DYWRPl3bMnzqVgVJu76Ugo6o14mmk5orhpkrnHdc8f5IcfnOZM4yhC+IuPIz4rqr1Of+hEaiQU0kflpK4RDV6US1KJ0gSe9kA5XlwPahsoy2Iv9p3HmrU6ifim96dKVUJAibj7CVlYOw0PmgEmTZZ8Xrpf2RtIr8JwsRZdPzMGDOURW9TF1k+PAKU92jHQ9nRghWnD7xc2eW+9bUzAymKpGZNpt8APoI1lxb5D1KIxTjnEYohDFKDGN137YvNOJ9vUqxtzE5kU414K1lFTc/O2zfEzE/7+in89jzeELzTbjLq5zP4lyCqlbMNETuG7Y2FXxaUz0ssD4dYnnc9EZUJFCzJ2h1XKPAde4n13zpJuYRBaeyTMLB7uWyYgTfwNg8ImoNW4M7Of4wJz/MxLzx/ZdwOrZvWe5eabgxzSWxTG8Ftln2l41Dnofxk8L06qw45uqHRjh0ZuHLgMw/7NXycmjV1j/qDXfAPTtTYe86pTavKnw5utedqelSQLZYI3xLZ6/4thU2zxvBLtamQVDGdmWUlbhKjnnpL3amGnVNWQVo54m8RnoTv3EuSyYaLX9uNXHuhUJFpYCvkgwO92bNvyVqGUTt4C+bjJ5ULrRQxlqpbAKrcv7QU6QN7E1RgO0UxY6mOvGR7ARq03fjdFOVOAqOHTF2EA128sPR328TbNAqKEyc5wt4sMqfIA4niEVcwxyXcxaYoj1NnDndF4Rr7EXP3UfncynKhvGcewhhY7axSDTV3WW4iMaM6HsfarJxqc2Z8NLBtI0Kr6pkdU13tGVUH2/soaWYQZAygk3BMJ+k/4rX5dbblkVlq69UPbO/O6H0FhZgjJp+FD1d+Dd03bbRlEj9yV/CWgZSJsFPPSEd3SksvJYvhOj4ZvKMvuZONlH5mzVx5nhxRSGqDG/syYZcsNsOnPu+/ZqysfIjh8ag8BeHuI2crIay9LqqnzbJ8xAYKtM+N8dfIqEtmjEljp4cGLLAwbQD92vqlXK7Zy3KxlahXrmlzKr/nDGMTUwZ3LlEj34OAr4PZWr9akP/qg9Ez7JhhBAXUzdIB/m0F8YQNGLMWhPJZ8xMMNVD1ddFLTL9WA0sI8u9eM4wc3z+p2tiRw3sBNvcOblBj240CXFUhxAIFRG2uaa3Nky/oBPSuGz+6/gSqkbPxWAUBsApYG9oagOUa+IQsD3Yr2rrgW//B1BLAwQUAAIACAArem9MFQUy+E0AAABqAAAAGwAAAHVuaXZlcnNhbC91bml2ZXJzYWwucG5nLnhtbLOxr8jNUShLLSrOzM+zVTLUM1Cyt+PlsikoSi3LTC1XqACKAQUhQEmh0lbJxAjBLc9MKcmwVTI3MkWIZaRmpmeU2CqZmpjABfWBRgIAUEsBAgAAFAACAAgAUXpvTD08L9HBAAAA5QEAABoAAAAAAAAAAQAAAAAAAAAAAHVuaXZlcnNhbC9pMThuX3ByZXNldHMueG1sUEsBAgAAFAACAAgAUXpvTP59L/dkAAAAZQAAABwAAAAAAAAAAQAAAAAA+QAAAHVuaXZlcnNhbC9sb2NhbF9zZXR0aW5ncy54bWxQSwECAAAUAAIACABElFdHI7RO+/sCAACwCAAAFAAAAAAAAAABAAAAAACXAQAAdW5pdmVyc2FsL3BsYXllci54bWxQSwECAAAUAAIACABRem9Mt34rbWQBAADvAgAAKQAAAAAAAAABAAAAAADEBAAAdW5pdmVyc2FsL3NraW5fY3VzdG9taXphdGlvbl9zZXR0aW5ncy54bWxQSwECAAAUAAIACAArem9MeUrqAmUqAAA+SAAAFwAAAAAAAAAAAAAAAABvBgAAdW5pdmVyc2FsL3VuaXZlcnNhbC5wbmdQSwECAAAUAAIACAArem9MFQUy+E0AAABqAAAAGwAAAAAAAAABAAAAAAAJMQAAdW5pdmVyc2FsL3VuaXZlcnNhbC5wbmcueG1sUEsFBgAAAAAGAAYAuQEAAI8xAAAAAA=="/>
  <p:tag name="ISPRING_PRESENTATION_TITLE" val="演示文稿1"/>
  <p:tag name="ISPRING_ULTRA_SCORM_COURSE_ID" val="4C932017-8D67-43A0-9751-2BEC31E52CC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hnbwxet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1666</Words>
  <Application>Microsoft Macintosh PowerPoint</Application>
  <PresentationFormat>宽屏</PresentationFormat>
  <Paragraphs>106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-apple-system</vt:lpstr>
      <vt:lpstr>等线</vt:lpstr>
      <vt:lpstr>宋体</vt:lpstr>
      <vt:lpstr>微软雅黑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dc:description>www.1ppt.com</dc:description>
  <cp:lastModifiedBy>Microsoft Office User</cp:lastModifiedBy>
  <cp:revision>61</cp:revision>
  <dcterms:created xsi:type="dcterms:W3CDTF">2018-03-15T15:36:21Z</dcterms:created>
  <dcterms:modified xsi:type="dcterms:W3CDTF">2021-02-04T03:48:36Z</dcterms:modified>
  <cp:contentStatus>https:/shop410307923.taobao.com;</cp:contentStatus>
</cp:coreProperties>
</file>